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8A9A-891E-4E0F-83E4-F08CE760C739}" type="datetimeFigureOut">
              <a:rPr lang="en-AU" smtClean="0"/>
              <a:pPr/>
              <a:t>4/12/2010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488C-FE69-4BA3-B0C1-3BBDFD8F95F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Berlin-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cyber-radicals-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censorshi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MrCreoso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</dc:creator>
  <cp:lastModifiedBy>Craig</cp:lastModifiedBy>
  <cp:revision>39</cp:revision>
  <dcterms:created xsi:type="dcterms:W3CDTF">2010-12-03T07:16:33Z</dcterms:created>
  <dcterms:modified xsi:type="dcterms:W3CDTF">2010-12-04T06:21:25Z</dcterms:modified>
</cp:coreProperties>
</file>