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notesSlides/notesSlide16.xml" ContentType="application/vnd.openxmlformats-officedocument.presentationml.notesSlid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diagrams/colors27.xml" ContentType="application/vnd.openxmlformats-officedocument.drawingml.diagramColors+xml"/>
  <Override PartName="/ppt/diagrams/data29.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notesSlides/notesSlide17.xml" ContentType="application/vnd.openxmlformats-officedocument.presentationml.notesSlide+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notesSlides/notesSlide24.xml" ContentType="application/vnd.openxmlformats-officedocument.presentationml.notesSlid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13.xml" ContentType="application/vnd.openxmlformats-officedocument.presentationml.notesSlide+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Default Extension="gif" ContentType="image/gif"/>
  <Override PartName="/ppt/diagrams/layout25.xml" ContentType="application/vnd.openxmlformats-officedocument.drawingml.diagramLayout+xml"/>
  <Override PartName="/ppt/notesSlides/notesSlide20.xml" ContentType="application/vnd.openxmlformats-officedocument.presentationml.notesSlide+xml"/>
  <Override PartName="/ppt/diagrams/colors28.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notesSlides/notesSlide14.xml" ContentType="application/vnd.openxmlformats-officedocument.presentationml.notesSlid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notesSlides/notesSlide21.xml" ContentType="application/vnd.openxmlformats-officedocument.presentationml.notesSlide+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notesSlides/notesSlide19.xml" ContentType="application/vnd.openxmlformats-officedocument.presentationml.notesSlide+xml"/>
  <Override PartName="/ppt/slides/slide24.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notesSlides/notesSlide23.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7" r:id="rId3"/>
    <p:sldId id="267" r:id="rId4"/>
    <p:sldId id="291" r:id="rId5"/>
    <p:sldId id="266" r:id="rId6"/>
    <p:sldId id="265" r:id="rId7"/>
    <p:sldId id="284" r:id="rId8"/>
    <p:sldId id="282" r:id="rId9"/>
    <p:sldId id="286" r:id="rId10"/>
    <p:sldId id="283" r:id="rId11"/>
    <p:sldId id="262" r:id="rId12"/>
    <p:sldId id="259" r:id="rId13"/>
    <p:sldId id="261" r:id="rId14"/>
    <p:sldId id="298" r:id="rId15"/>
    <p:sldId id="289" r:id="rId16"/>
    <p:sldId id="290" r:id="rId17"/>
    <p:sldId id="277" r:id="rId18"/>
    <p:sldId id="293" r:id="rId19"/>
    <p:sldId id="292" r:id="rId20"/>
    <p:sldId id="278" r:id="rId21"/>
    <p:sldId id="280" r:id="rId22"/>
    <p:sldId id="294" r:id="rId23"/>
    <p:sldId id="295" r:id="rId24"/>
    <p:sldId id="297" r:id="rId25"/>
    <p:sldId id="296" r:id="rId26"/>
    <p:sldId id="276"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98" autoAdjust="0"/>
    <p:restoredTop sz="67025" autoAdjust="0"/>
  </p:normalViewPr>
  <p:slideViewPr>
    <p:cSldViewPr>
      <p:cViewPr varScale="1">
        <p:scale>
          <a:sx n="48" d="100"/>
          <a:sy n="48" d="100"/>
        </p:scale>
        <p:origin x="-17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0F386-CFD2-4FBC-A4EB-A874D4842DD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AU"/>
        </a:p>
      </dgm:t>
    </dgm:pt>
    <dgm:pt modelId="{B51D8A41-1A66-4527-BAC9-47F9968F1388}">
      <dgm:prSet/>
      <dgm:spPr/>
      <dgm:t>
        <a:bodyPr/>
        <a:lstStyle/>
        <a:p>
          <a:pPr rtl="0"/>
          <a:r>
            <a:rPr lang="en-AU" dirty="0" smtClean="0"/>
            <a:t>Landscape (the daunting tasks)</a:t>
          </a:r>
          <a:endParaRPr lang="en-AU" dirty="0"/>
        </a:p>
      </dgm:t>
    </dgm:pt>
    <dgm:pt modelId="{00B9261D-BE16-4CC6-B0F7-FB7A818455BA}" type="parTrans" cxnId="{B6250052-DCA1-49C3-91C4-B4E458D585AD}">
      <dgm:prSet/>
      <dgm:spPr/>
      <dgm:t>
        <a:bodyPr/>
        <a:lstStyle/>
        <a:p>
          <a:endParaRPr lang="en-AU"/>
        </a:p>
      </dgm:t>
    </dgm:pt>
    <dgm:pt modelId="{43E99FDB-4F4C-4C47-8664-59A7D7271705}" type="sibTrans" cxnId="{B6250052-DCA1-49C3-91C4-B4E458D585AD}">
      <dgm:prSet/>
      <dgm:spPr/>
      <dgm:t>
        <a:bodyPr/>
        <a:lstStyle/>
        <a:p>
          <a:endParaRPr lang="en-AU"/>
        </a:p>
      </dgm:t>
    </dgm:pt>
    <dgm:pt modelId="{A4DE2A2C-D454-4E16-9A05-17AB080523DA}">
      <dgm:prSet/>
      <dgm:spPr/>
      <dgm:t>
        <a:bodyPr/>
        <a:lstStyle/>
        <a:p>
          <a:pPr rtl="0"/>
          <a:r>
            <a:rPr lang="en-AU" dirty="0" smtClean="0"/>
            <a:t>Retention (transform practice)</a:t>
          </a:r>
          <a:endParaRPr lang="en-AU" dirty="0"/>
        </a:p>
      </dgm:t>
    </dgm:pt>
    <dgm:pt modelId="{90DB83BA-D9E7-464F-95A8-DD2FA27E5065}" type="parTrans" cxnId="{198B66B7-3E89-4A3F-9FB5-1727C072C33D}">
      <dgm:prSet/>
      <dgm:spPr/>
      <dgm:t>
        <a:bodyPr/>
        <a:lstStyle/>
        <a:p>
          <a:endParaRPr lang="en-AU"/>
        </a:p>
      </dgm:t>
    </dgm:pt>
    <dgm:pt modelId="{D4CA11FE-8465-4B7A-85CC-DE78979299FF}" type="sibTrans" cxnId="{198B66B7-3E89-4A3F-9FB5-1727C072C33D}">
      <dgm:prSet/>
      <dgm:spPr/>
      <dgm:t>
        <a:bodyPr/>
        <a:lstStyle/>
        <a:p>
          <a:endParaRPr lang="en-AU"/>
        </a:p>
      </dgm:t>
    </dgm:pt>
    <dgm:pt modelId="{DD1CB6E6-654B-43E3-A2F5-058FFE54675D}">
      <dgm:prSet/>
      <dgm:spPr/>
      <dgm:t>
        <a:bodyPr/>
        <a:lstStyle/>
        <a:p>
          <a:pPr rtl="0"/>
          <a:r>
            <a:rPr lang="en-AU" dirty="0" smtClean="0"/>
            <a:t>Teaching /Flexibility (responding)</a:t>
          </a:r>
          <a:endParaRPr lang="en-AU" dirty="0"/>
        </a:p>
      </dgm:t>
    </dgm:pt>
    <dgm:pt modelId="{201B6047-7868-4116-9589-F6006D3A807B}" type="parTrans" cxnId="{F13AA535-781E-40D8-8F71-3E4DCEF84105}">
      <dgm:prSet/>
      <dgm:spPr/>
      <dgm:t>
        <a:bodyPr/>
        <a:lstStyle/>
        <a:p>
          <a:endParaRPr lang="en-AU"/>
        </a:p>
      </dgm:t>
    </dgm:pt>
    <dgm:pt modelId="{7467D1EC-6A41-4BFB-8FED-7EBB41A5DAE9}" type="sibTrans" cxnId="{F13AA535-781E-40D8-8F71-3E4DCEF84105}">
      <dgm:prSet/>
      <dgm:spPr/>
      <dgm:t>
        <a:bodyPr/>
        <a:lstStyle/>
        <a:p>
          <a:endParaRPr lang="en-AU"/>
        </a:p>
      </dgm:t>
    </dgm:pt>
    <dgm:pt modelId="{D92D9AD8-9FDD-4064-8FFC-B95CB93B0A23}" type="pres">
      <dgm:prSet presAssocID="{EEC0F386-CFD2-4FBC-A4EB-A874D4842DD5}" presName="Name0" presStyleCnt="0">
        <dgm:presLayoutVars>
          <dgm:chPref val="3"/>
          <dgm:dir/>
          <dgm:animLvl val="lvl"/>
          <dgm:resizeHandles/>
        </dgm:presLayoutVars>
      </dgm:prSet>
      <dgm:spPr/>
      <dgm:t>
        <a:bodyPr/>
        <a:lstStyle/>
        <a:p>
          <a:endParaRPr lang="en-AU"/>
        </a:p>
      </dgm:t>
    </dgm:pt>
    <dgm:pt modelId="{1E28D2CA-B986-46B5-B7B3-BD89CA507678}" type="pres">
      <dgm:prSet presAssocID="{B51D8A41-1A66-4527-BAC9-47F9968F1388}" presName="horFlow" presStyleCnt="0"/>
      <dgm:spPr/>
    </dgm:pt>
    <dgm:pt modelId="{AF7CF214-4F3A-4BDC-9D65-2CCF41D7895A}" type="pres">
      <dgm:prSet presAssocID="{B51D8A41-1A66-4527-BAC9-47F9968F1388}" presName="bigChev" presStyleLbl="node1" presStyleIdx="0" presStyleCnt="3"/>
      <dgm:spPr/>
      <dgm:t>
        <a:bodyPr/>
        <a:lstStyle/>
        <a:p>
          <a:endParaRPr lang="en-AU"/>
        </a:p>
      </dgm:t>
    </dgm:pt>
    <dgm:pt modelId="{F150F5DA-AE35-427E-ABA2-07BE0C366E19}" type="pres">
      <dgm:prSet presAssocID="{B51D8A41-1A66-4527-BAC9-47F9968F1388}" presName="vSp" presStyleCnt="0"/>
      <dgm:spPr/>
    </dgm:pt>
    <dgm:pt modelId="{F674D4F8-81CB-48C8-A2F8-CDE93AE6AC33}" type="pres">
      <dgm:prSet presAssocID="{A4DE2A2C-D454-4E16-9A05-17AB080523DA}" presName="horFlow" presStyleCnt="0"/>
      <dgm:spPr/>
    </dgm:pt>
    <dgm:pt modelId="{E197BA83-26BA-44D6-BDA0-43D5FC2C4825}" type="pres">
      <dgm:prSet presAssocID="{A4DE2A2C-D454-4E16-9A05-17AB080523DA}" presName="bigChev" presStyleLbl="node1" presStyleIdx="1" presStyleCnt="3"/>
      <dgm:spPr/>
      <dgm:t>
        <a:bodyPr/>
        <a:lstStyle/>
        <a:p>
          <a:endParaRPr lang="en-AU"/>
        </a:p>
      </dgm:t>
    </dgm:pt>
    <dgm:pt modelId="{ABFEE998-153E-47A0-8661-E64F2E6F7F2F}" type="pres">
      <dgm:prSet presAssocID="{A4DE2A2C-D454-4E16-9A05-17AB080523DA}" presName="vSp" presStyleCnt="0"/>
      <dgm:spPr/>
    </dgm:pt>
    <dgm:pt modelId="{1A51B574-A811-4E54-AC9B-6053A937D92D}" type="pres">
      <dgm:prSet presAssocID="{DD1CB6E6-654B-43E3-A2F5-058FFE54675D}" presName="horFlow" presStyleCnt="0"/>
      <dgm:spPr/>
    </dgm:pt>
    <dgm:pt modelId="{12F230F4-7A9F-4F29-BEC6-70BFCF5920EF}" type="pres">
      <dgm:prSet presAssocID="{DD1CB6E6-654B-43E3-A2F5-058FFE54675D}" presName="bigChev" presStyleLbl="node1" presStyleIdx="2" presStyleCnt="3"/>
      <dgm:spPr/>
      <dgm:t>
        <a:bodyPr/>
        <a:lstStyle/>
        <a:p>
          <a:endParaRPr lang="en-AU"/>
        </a:p>
      </dgm:t>
    </dgm:pt>
  </dgm:ptLst>
  <dgm:cxnLst>
    <dgm:cxn modelId="{198B66B7-3E89-4A3F-9FB5-1727C072C33D}" srcId="{EEC0F386-CFD2-4FBC-A4EB-A874D4842DD5}" destId="{A4DE2A2C-D454-4E16-9A05-17AB080523DA}" srcOrd="1" destOrd="0" parTransId="{90DB83BA-D9E7-464F-95A8-DD2FA27E5065}" sibTransId="{D4CA11FE-8465-4B7A-85CC-DE78979299FF}"/>
    <dgm:cxn modelId="{D2E05A5F-84F0-4682-8F27-96B50FBEB315}" type="presOf" srcId="{EEC0F386-CFD2-4FBC-A4EB-A874D4842DD5}" destId="{D92D9AD8-9FDD-4064-8FFC-B95CB93B0A23}" srcOrd="0" destOrd="0" presId="urn:microsoft.com/office/officeart/2005/8/layout/lProcess3"/>
    <dgm:cxn modelId="{F13AA535-781E-40D8-8F71-3E4DCEF84105}" srcId="{EEC0F386-CFD2-4FBC-A4EB-A874D4842DD5}" destId="{DD1CB6E6-654B-43E3-A2F5-058FFE54675D}" srcOrd="2" destOrd="0" parTransId="{201B6047-7868-4116-9589-F6006D3A807B}" sibTransId="{7467D1EC-6A41-4BFB-8FED-7EBB41A5DAE9}"/>
    <dgm:cxn modelId="{9CBC1460-EC94-4219-B529-70033CC4CA0E}" type="presOf" srcId="{DD1CB6E6-654B-43E3-A2F5-058FFE54675D}" destId="{12F230F4-7A9F-4F29-BEC6-70BFCF5920EF}" srcOrd="0" destOrd="0" presId="urn:microsoft.com/office/officeart/2005/8/layout/lProcess3"/>
    <dgm:cxn modelId="{6362B9F9-3794-427E-8DF6-8358BAB90D26}" type="presOf" srcId="{A4DE2A2C-D454-4E16-9A05-17AB080523DA}" destId="{E197BA83-26BA-44D6-BDA0-43D5FC2C4825}" srcOrd="0" destOrd="0" presId="urn:microsoft.com/office/officeart/2005/8/layout/lProcess3"/>
    <dgm:cxn modelId="{B6250052-DCA1-49C3-91C4-B4E458D585AD}" srcId="{EEC0F386-CFD2-4FBC-A4EB-A874D4842DD5}" destId="{B51D8A41-1A66-4527-BAC9-47F9968F1388}" srcOrd="0" destOrd="0" parTransId="{00B9261D-BE16-4CC6-B0F7-FB7A818455BA}" sibTransId="{43E99FDB-4F4C-4C47-8664-59A7D7271705}"/>
    <dgm:cxn modelId="{849A3864-3C8A-42E0-B714-40769D174DA8}" type="presOf" srcId="{B51D8A41-1A66-4527-BAC9-47F9968F1388}" destId="{AF7CF214-4F3A-4BDC-9D65-2CCF41D7895A}" srcOrd="0" destOrd="0" presId="urn:microsoft.com/office/officeart/2005/8/layout/lProcess3"/>
    <dgm:cxn modelId="{042E1AD9-17C2-446F-AE48-61F723B8640C}" type="presParOf" srcId="{D92D9AD8-9FDD-4064-8FFC-B95CB93B0A23}" destId="{1E28D2CA-B986-46B5-B7B3-BD89CA507678}" srcOrd="0" destOrd="0" presId="urn:microsoft.com/office/officeart/2005/8/layout/lProcess3"/>
    <dgm:cxn modelId="{0AFEA654-66F1-412B-8C6F-2FD1D929213E}" type="presParOf" srcId="{1E28D2CA-B986-46B5-B7B3-BD89CA507678}" destId="{AF7CF214-4F3A-4BDC-9D65-2CCF41D7895A}" srcOrd="0" destOrd="0" presId="urn:microsoft.com/office/officeart/2005/8/layout/lProcess3"/>
    <dgm:cxn modelId="{AB28EE16-70DB-4CB1-84B0-BA0450F00239}" type="presParOf" srcId="{D92D9AD8-9FDD-4064-8FFC-B95CB93B0A23}" destId="{F150F5DA-AE35-427E-ABA2-07BE0C366E19}" srcOrd="1" destOrd="0" presId="urn:microsoft.com/office/officeart/2005/8/layout/lProcess3"/>
    <dgm:cxn modelId="{CF52F365-93A5-48AC-84BB-6D28335E19B7}" type="presParOf" srcId="{D92D9AD8-9FDD-4064-8FFC-B95CB93B0A23}" destId="{F674D4F8-81CB-48C8-A2F8-CDE93AE6AC33}" srcOrd="2" destOrd="0" presId="urn:microsoft.com/office/officeart/2005/8/layout/lProcess3"/>
    <dgm:cxn modelId="{2D2A74DA-E040-4E49-9E91-BFBB1C89A373}" type="presParOf" srcId="{F674D4F8-81CB-48C8-A2F8-CDE93AE6AC33}" destId="{E197BA83-26BA-44D6-BDA0-43D5FC2C4825}" srcOrd="0" destOrd="0" presId="urn:microsoft.com/office/officeart/2005/8/layout/lProcess3"/>
    <dgm:cxn modelId="{FA60E89D-47E7-4E26-BE3F-932F656072DB}" type="presParOf" srcId="{D92D9AD8-9FDD-4064-8FFC-B95CB93B0A23}" destId="{ABFEE998-153E-47A0-8661-E64F2E6F7F2F}" srcOrd="3" destOrd="0" presId="urn:microsoft.com/office/officeart/2005/8/layout/lProcess3"/>
    <dgm:cxn modelId="{D9FF65CD-F3DF-4889-8BA0-BB5DEFE6C8DE}" type="presParOf" srcId="{D92D9AD8-9FDD-4064-8FFC-B95CB93B0A23}" destId="{1A51B574-A811-4E54-AC9B-6053A937D92D}" srcOrd="4" destOrd="0" presId="urn:microsoft.com/office/officeart/2005/8/layout/lProcess3"/>
    <dgm:cxn modelId="{60A869B0-78B4-4332-BA3B-B00AEBE76439}" type="presParOf" srcId="{1A51B574-A811-4E54-AC9B-6053A937D92D}" destId="{12F230F4-7A9F-4F29-BEC6-70BFCF5920EF}"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0E5FA0-8E67-4B41-B27F-B97F3B62AED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24660C47-6A00-403B-9C0D-A6F623EA7029}">
      <dgm:prSet/>
      <dgm:spPr/>
      <dgm:t>
        <a:bodyPr/>
        <a:lstStyle/>
        <a:p>
          <a:pPr rtl="0"/>
          <a:r>
            <a:rPr lang="en-AU" dirty="0" smtClean="0"/>
            <a:t>Marketing and recruitment</a:t>
          </a:r>
          <a:endParaRPr lang="en-AU" dirty="0"/>
        </a:p>
      </dgm:t>
    </dgm:pt>
    <dgm:pt modelId="{27AFC043-BE5E-4F83-8756-8BA539224AD5}" type="parTrans" cxnId="{2A0DB1C5-B9A8-4F00-ADBB-4D68B5EDE194}">
      <dgm:prSet/>
      <dgm:spPr/>
      <dgm:t>
        <a:bodyPr/>
        <a:lstStyle/>
        <a:p>
          <a:endParaRPr lang="en-AU"/>
        </a:p>
      </dgm:t>
    </dgm:pt>
    <dgm:pt modelId="{674FC109-B7D9-4A59-8551-EA54F5BDAC69}" type="sibTrans" cxnId="{2A0DB1C5-B9A8-4F00-ADBB-4D68B5EDE194}">
      <dgm:prSet/>
      <dgm:spPr/>
      <dgm:t>
        <a:bodyPr/>
        <a:lstStyle/>
        <a:p>
          <a:endParaRPr lang="en-AU"/>
        </a:p>
      </dgm:t>
    </dgm:pt>
    <dgm:pt modelId="{6A02F742-F231-4C34-88EB-C6178915097C}">
      <dgm:prSet/>
      <dgm:spPr/>
      <dgm:t>
        <a:bodyPr/>
        <a:lstStyle/>
        <a:p>
          <a:pPr rtl="0"/>
          <a:r>
            <a:rPr lang="en-AU" dirty="0" smtClean="0"/>
            <a:t>Transition management (student orientation)</a:t>
          </a:r>
          <a:endParaRPr lang="en-AU" dirty="0"/>
        </a:p>
      </dgm:t>
    </dgm:pt>
    <dgm:pt modelId="{2E9570B7-9C5C-4A64-9AB6-0A2B6DF90399}" type="parTrans" cxnId="{49395AF9-3505-425A-BAC2-7B58B4B4E16A}">
      <dgm:prSet/>
      <dgm:spPr/>
      <dgm:t>
        <a:bodyPr/>
        <a:lstStyle/>
        <a:p>
          <a:endParaRPr lang="en-AU"/>
        </a:p>
      </dgm:t>
    </dgm:pt>
    <dgm:pt modelId="{39B55449-856B-46E6-8AEF-9ED2DC7DCE40}" type="sibTrans" cxnId="{49395AF9-3505-425A-BAC2-7B58B4B4E16A}">
      <dgm:prSet/>
      <dgm:spPr/>
      <dgm:t>
        <a:bodyPr/>
        <a:lstStyle/>
        <a:p>
          <a:endParaRPr lang="en-AU"/>
        </a:p>
      </dgm:t>
    </dgm:pt>
    <dgm:pt modelId="{4984342D-8ABB-4465-870F-FBFB96861299}">
      <dgm:prSet/>
      <dgm:spPr/>
      <dgm:t>
        <a:bodyPr/>
        <a:lstStyle/>
        <a:p>
          <a:pPr rtl="0"/>
          <a:r>
            <a:rPr lang="en-AU" dirty="0" smtClean="0"/>
            <a:t>Teaching and learning</a:t>
          </a:r>
          <a:endParaRPr lang="en-AU" dirty="0"/>
        </a:p>
      </dgm:t>
    </dgm:pt>
    <dgm:pt modelId="{42F9527B-14E7-45A2-870B-B5C3403D437E}" type="parTrans" cxnId="{976FFBF8-2EEE-4D1D-8019-5D1F9C2793C5}">
      <dgm:prSet/>
      <dgm:spPr/>
      <dgm:t>
        <a:bodyPr/>
        <a:lstStyle/>
        <a:p>
          <a:endParaRPr lang="en-AU"/>
        </a:p>
      </dgm:t>
    </dgm:pt>
    <dgm:pt modelId="{48E1F2DE-4243-4776-BB95-9F66F5ED9621}" type="sibTrans" cxnId="{976FFBF8-2EEE-4D1D-8019-5D1F9C2793C5}">
      <dgm:prSet/>
      <dgm:spPr/>
      <dgm:t>
        <a:bodyPr/>
        <a:lstStyle/>
        <a:p>
          <a:endParaRPr lang="en-AU"/>
        </a:p>
      </dgm:t>
    </dgm:pt>
    <dgm:pt modelId="{C50F340E-7CFA-4FE8-9393-717FF75CCC08}">
      <dgm:prSet/>
      <dgm:spPr/>
      <dgm:t>
        <a:bodyPr/>
        <a:lstStyle/>
        <a:p>
          <a:pPr rtl="0"/>
          <a:r>
            <a:rPr lang="en-AU" dirty="0" smtClean="0"/>
            <a:t>Student support programs</a:t>
          </a:r>
          <a:endParaRPr lang="en-AU" dirty="0"/>
        </a:p>
      </dgm:t>
    </dgm:pt>
    <dgm:pt modelId="{86A8239E-3BF1-4874-858E-1EE24C4B22F9}" type="parTrans" cxnId="{2538A723-7DAD-4F33-BAE7-262B31468A4E}">
      <dgm:prSet/>
      <dgm:spPr/>
      <dgm:t>
        <a:bodyPr/>
        <a:lstStyle/>
        <a:p>
          <a:endParaRPr lang="en-AU"/>
        </a:p>
      </dgm:t>
    </dgm:pt>
    <dgm:pt modelId="{B494E0D1-1280-4AC6-8F66-20A69D78275E}" type="sibTrans" cxnId="{2538A723-7DAD-4F33-BAE7-262B31468A4E}">
      <dgm:prSet/>
      <dgm:spPr/>
      <dgm:t>
        <a:bodyPr/>
        <a:lstStyle/>
        <a:p>
          <a:endParaRPr lang="en-AU"/>
        </a:p>
      </dgm:t>
    </dgm:pt>
    <dgm:pt modelId="{6A485AA1-09D9-45C2-AD23-361E313FD97E}">
      <dgm:prSet/>
      <dgm:spPr/>
      <dgm:t>
        <a:bodyPr/>
        <a:lstStyle/>
        <a:p>
          <a:pPr rtl="0"/>
          <a:r>
            <a:rPr lang="en-AU" dirty="0" smtClean="0"/>
            <a:t>Development of learning communities </a:t>
          </a:r>
          <a:endParaRPr lang="en-AU" dirty="0"/>
        </a:p>
      </dgm:t>
    </dgm:pt>
    <dgm:pt modelId="{4EB97FCA-3F3A-4198-BBF5-1CFB9787E232}" type="parTrans" cxnId="{F6D0C41B-C2ED-4D03-AB56-10AE2EBC06F3}">
      <dgm:prSet/>
      <dgm:spPr/>
      <dgm:t>
        <a:bodyPr/>
        <a:lstStyle/>
        <a:p>
          <a:endParaRPr lang="en-AU"/>
        </a:p>
      </dgm:t>
    </dgm:pt>
    <dgm:pt modelId="{8FD90950-9610-481F-9890-46E746A257A8}" type="sibTrans" cxnId="{F6D0C41B-C2ED-4D03-AB56-10AE2EBC06F3}">
      <dgm:prSet/>
      <dgm:spPr/>
      <dgm:t>
        <a:bodyPr/>
        <a:lstStyle/>
        <a:p>
          <a:endParaRPr lang="en-AU"/>
        </a:p>
      </dgm:t>
    </dgm:pt>
    <dgm:pt modelId="{B719CCEE-3E66-478B-8B17-EE876428B743}" type="pres">
      <dgm:prSet presAssocID="{040E5FA0-8E67-4B41-B27F-B97F3B62AED9}" presName="Name0" presStyleCnt="0">
        <dgm:presLayoutVars>
          <dgm:dir/>
          <dgm:animLvl val="lvl"/>
          <dgm:resizeHandles val="exact"/>
        </dgm:presLayoutVars>
      </dgm:prSet>
      <dgm:spPr/>
      <dgm:t>
        <a:bodyPr/>
        <a:lstStyle/>
        <a:p>
          <a:endParaRPr lang="en-AU"/>
        </a:p>
      </dgm:t>
    </dgm:pt>
    <dgm:pt modelId="{09E2F014-A999-4D74-B221-01FC0D1DA5D5}" type="pres">
      <dgm:prSet presAssocID="{24660C47-6A00-403B-9C0D-A6F623EA7029}" presName="linNode" presStyleCnt="0"/>
      <dgm:spPr/>
    </dgm:pt>
    <dgm:pt modelId="{5CD44359-4A49-4FEE-AC2A-0A9C65E2FDEF}" type="pres">
      <dgm:prSet presAssocID="{24660C47-6A00-403B-9C0D-A6F623EA7029}" presName="parentText" presStyleLbl="node1" presStyleIdx="0" presStyleCnt="5">
        <dgm:presLayoutVars>
          <dgm:chMax val="1"/>
          <dgm:bulletEnabled val="1"/>
        </dgm:presLayoutVars>
      </dgm:prSet>
      <dgm:spPr/>
      <dgm:t>
        <a:bodyPr/>
        <a:lstStyle/>
        <a:p>
          <a:endParaRPr lang="en-AU"/>
        </a:p>
      </dgm:t>
    </dgm:pt>
    <dgm:pt modelId="{257C7191-AD0D-4E7F-9CA2-4FE2E2BDA21E}" type="pres">
      <dgm:prSet presAssocID="{674FC109-B7D9-4A59-8551-EA54F5BDAC69}" presName="sp" presStyleCnt="0"/>
      <dgm:spPr/>
    </dgm:pt>
    <dgm:pt modelId="{428AE279-4584-465E-BE99-E2F6D5842519}" type="pres">
      <dgm:prSet presAssocID="{6A02F742-F231-4C34-88EB-C6178915097C}" presName="linNode" presStyleCnt="0"/>
      <dgm:spPr/>
    </dgm:pt>
    <dgm:pt modelId="{7E8BA5A5-E2F1-41F1-81FA-4B1EE7EAE8E3}" type="pres">
      <dgm:prSet presAssocID="{6A02F742-F231-4C34-88EB-C6178915097C}" presName="parentText" presStyleLbl="node1" presStyleIdx="1" presStyleCnt="5">
        <dgm:presLayoutVars>
          <dgm:chMax val="1"/>
          <dgm:bulletEnabled val="1"/>
        </dgm:presLayoutVars>
      </dgm:prSet>
      <dgm:spPr/>
      <dgm:t>
        <a:bodyPr/>
        <a:lstStyle/>
        <a:p>
          <a:endParaRPr lang="en-AU"/>
        </a:p>
      </dgm:t>
    </dgm:pt>
    <dgm:pt modelId="{D1CEDC59-20F8-4A20-A398-17DEB8B167DF}" type="pres">
      <dgm:prSet presAssocID="{39B55449-856B-46E6-8AEF-9ED2DC7DCE40}" presName="sp" presStyleCnt="0"/>
      <dgm:spPr/>
    </dgm:pt>
    <dgm:pt modelId="{61E40C2C-E50D-4339-B42E-130B6E567348}" type="pres">
      <dgm:prSet presAssocID="{4984342D-8ABB-4465-870F-FBFB96861299}" presName="linNode" presStyleCnt="0"/>
      <dgm:spPr/>
    </dgm:pt>
    <dgm:pt modelId="{D265ACAC-78EE-40E5-B8DA-C7503BE04190}" type="pres">
      <dgm:prSet presAssocID="{4984342D-8ABB-4465-870F-FBFB96861299}" presName="parentText" presStyleLbl="node1" presStyleIdx="2" presStyleCnt="5">
        <dgm:presLayoutVars>
          <dgm:chMax val="1"/>
          <dgm:bulletEnabled val="1"/>
        </dgm:presLayoutVars>
      </dgm:prSet>
      <dgm:spPr/>
      <dgm:t>
        <a:bodyPr/>
        <a:lstStyle/>
        <a:p>
          <a:endParaRPr lang="en-AU"/>
        </a:p>
      </dgm:t>
    </dgm:pt>
    <dgm:pt modelId="{BBBB6A08-877D-427A-A23E-5B7006D53BA6}" type="pres">
      <dgm:prSet presAssocID="{48E1F2DE-4243-4776-BB95-9F66F5ED9621}" presName="sp" presStyleCnt="0"/>
      <dgm:spPr/>
    </dgm:pt>
    <dgm:pt modelId="{0BB968D3-5360-46B2-81A2-8704053AA61A}" type="pres">
      <dgm:prSet presAssocID="{C50F340E-7CFA-4FE8-9393-717FF75CCC08}" presName="linNode" presStyleCnt="0"/>
      <dgm:spPr/>
    </dgm:pt>
    <dgm:pt modelId="{9ED7C1D5-4C91-4F66-962E-6DB520CB08F3}" type="pres">
      <dgm:prSet presAssocID="{C50F340E-7CFA-4FE8-9393-717FF75CCC08}" presName="parentText" presStyleLbl="node1" presStyleIdx="3" presStyleCnt="5">
        <dgm:presLayoutVars>
          <dgm:chMax val="1"/>
          <dgm:bulletEnabled val="1"/>
        </dgm:presLayoutVars>
      </dgm:prSet>
      <dgm:spPr/>
      <dgm:t>
        <a:bodyPr/>
        <a:lstStyle/>
        <a:p>
          <a:endParaRPr lang="en-AU"/>
        </a:p>
      </dgm:t>
    </dgm:pt>
    <dgm:pt modelId="{6F150BE6-9206-4093-9E11-FB4E8FDCE202}" type="pres">
      <dgm:prSet presAssocID="{B494E0D1-1280-4AC6-8F66-20A69D78275E}" presName="sp" presStyleCnt="0"/>
      <dgm:spPr/>
    </dgm:pt>
    <dgm:pt modelId="{B026FBA3-D80B-405B-9C80-31985FFD4ED3}" type="pres">
      <dgm:prSet presAssocID="{6A485AA1-09D9-45C2-AD23-361E313FD97E}" presName="linNode" presStyleCnt="0"/>
      <dgm:spPr/>
    </dgm:pt>
    <dgm:pt modelId="{F9CFCF1E-904F-4331-9CF8-B66D6AB47FEE}" type="pres">
      <dgm:prSet presAssocID="{6A485AA1-09D9-45C2-AD23-361E313FD97E}" presName="parentText" presStyleLbl="node1" presStyleIdx="4" presStyleCnt="5">
        <dgm:presLayoutVars>
          <dgm:chMax val="1"/>
          <dgm:bulletEnabled val="1"/>
        </dgm:presLayoutVars>
      </dgm:prSet>
      <dgm:spPr/>
      <dgm:t>
        <a:bodyPr/>
        <a:lstStyle/>
        <a:p>
          <a:endParaRPr lang="en-AU"/>
        </a:p>
      </dgm:t>
    </dgm:pt>
  </dgm:ptLst>
  <dgm:cxnLst>
    <dgm:cxn modelId="{93DDF31D-9CB6-459F-9265-6A84051E9E84}" type="presOf" srcId="{4984342D-8ABB-4465-870F-FBFB96861299}" destId="{D265ACAC-78EE-40E5-B8DA-C7503BE04190}" srcOrd="0" destOrd="0" presId="urn:microsoft.com/office/officeart/2005/8/layout/vList5"/>
    <dgm:cxn modelId="{BCC03D33-510C-4CFD-AAFD-4387AFF0ED06}" type="presOf" srcId="{C50F340E-7CFA-4FE8-9393-717FF75CCC08}" destId="{9ED7C1D5-4C91-4F66-962E-6DB520CB08F3}" srcOrd="0" destOrd="0" presId="urn:microsoft.com/office/officeart/2005/8/layout/vList5"/>
    <dgm:cxn modelId="{2A0DB1C5-B9A8-4F00-ADBB-4D68B5EDE194}" srcId="{040E5FA0-8E67-4B41-B27F-B97F3B62AED9}" destId="{24660C47-6A00-403B-9C0D-A6F623EA7029}" srcOrd="0" destOrd="0" parTransId="{27AFC043-BE5E-4F83-8756-8BA539224AD5}" sibTransId="{674FC109-B7D9-4A59-8551-EA54F5BDAC69}"/>
    <dgm:cxn modelId="{976FFBF8-2EEE-4D1D-8019-5D1F9C2793C5}" srcId="{040E5FA0-8E67-4B41-B27F-B97F3B62AED9}" destId="{4984342D-8ABB-4465-870F-FBFB96861299}" srcOrd="2" destOrd="0" parTransId="{42F9527B-14E7-45A2-870B-B5C3403D437E}" sibTransId="{48E1F2DE-4243-4776-BB95-9F66F5ED9621}"/>
    <dgm:cxn modelId="{3E3593E0-C0EC-43CA-8415-AEACD5D2DDCF}" type="presOf" srcId="{040E5FA0-8E67-4B41-B27F-B97F3B62AED9}" destId="{B719CCEE-3E66-478B-8B17-EE876428B743}" srcOrd="0" destOrd="0" presId="urn:microsoft.com/office/officeart/2005/8/layout/vList5"/>
    <dgm:cxn modelId="{6C84FFE1-05F5-4131-83E7-C33E6F4C0130}" type="presOf" srcId="{6A02F742-F231-4C34-88EB-C6178915097C}" destId="{7E8BA5A5-E2F1-41F1-81FA-4B1EE7EAE8E3}" srcOrd="0" destOrd="0" presId="urn:microsoft.com/office/officeart/2005/8/layout/vList5"/>
    <dgm:cxn modelId="{49395AF9-3505-425A-BAC2-7B58B4B4E16A}" srcId="{040E5FA0-8E67-4B41-B27F-B97F3B62AED9}" destId="{6A02F742-F231-4C34-88EB-C6178915097C}" srcOrd="1" destOrd="0" parTransId="{2E9570B7-9C5C-4A64-9AB6-0A2B6DF90399}" sibTransId="{39B55449-856B-46E6-8AEF-9ED2DC7DCE40}"/>
    <dgm:cxn modelId="{58E4434D-0B15-4D04-8928-E8759427BE7A}" type="presOf" srcId="{24660C47-6A00-403B-9C0D-A6F623EA7029}" destId="{5CD44359-4A49-4FEE-AC2A-0A9C65E2FDEF}" srcOrd="0" destOrd="0" presId="urn:microsoft.com/office/officeart/2005/8/layout/vList5"/>
    <dgm:cxn modelId="{2538A723-7DAD-4F33-BAE7-262B31468A4E}" srcId="{040E5FA0-8E67-4B41-B27F-B97F3B62AED9}" destId="{C50F340E-7CFA-4FE8-9393-717FF75CCC08}" srcOrd="3" destOrd="0" parTransId="{86A8239E-3BF1-4874-858E-1EE24C4B22F9}" sibTransId="{B494E0D1-1280-4AC6-8F66-20A69D78275E}"/>
    <dgm:cxn modelId="{F6D0C41B-C2ED-4D03-AB56-10AE2EBC06F3}" srcId="{040E5FA0-8E67-4B41-B27F-B97F3B62AED9}" destId="{6A485AA1-09D9-45C2-AD23-361E313FD97E}" srcOrd="4" destOrd="0" parTransId="{4EB97FCA-3F3A-4198-BBF5-1CFB9787E232}" sibTransId="{8FD90950-9610-481F-9890-46E746A257A8}"/>
    <dgm:cxn modelId="{F85491B9-DBFF-4D84-9BEF-C42E887A8E8B}" type="presOf" srcId="{6A485AA1-09D9-45C2-AD23-361E313FD97E}" destId="{F9CFCF1E-904F-4331-9CF8-B66D6AB47FEE}" srcOrd="0" destOrd="0" presId="urn:microsoft.com/office/officeart/2005/8/layout/vList5"/>
    <dgm:cxn modelId="{68AEC810-18C7-4957-BCEB-5CB667914FE1}" type="presParOf" srcId="{B719CCEE-3E66-478B-8B17-EE876428B743}" destId="{09E2F014-A999-4D74-B221-01FC0D1DA5D5}" srcOrd="0" destOrd="0" presId="urn:microsoft.com/office/officeart/2005/8/layout/vList5"/>
    <dgm:cxn modelId="{9B52A0E4-8FF1-45E9-8CF1-EDF46D02647C}" type="presParOf" srcId="{09E2F014-A999-4D74-B221-01FC0D1DA5D5}" destId="{5CD44359-4A49-4FEE-AC2A-0A9C65E2FDEF}" srcOrd="0" destOrd="0" presId="urn:microsoft.com/office/officeart/2005/8/layout/vList5"/>
    <dgm:cxn modelId="{D9ACE6F5-4DBA-45C6-A8B8-2A23DA8184CD}" type="presParOf" srcId="{B719CCEE-3E66-478B-8B17-EE876428B743}" destId="{257C7191-AD0D-4E7F-9CA2-4FE2E2BDA21E}" srcOrd="1" destOrd="0" presId="urn:microsoft.com/office/officeart/2005/8/layout/vList5"/>
    <dgm:cxn modelId="{0955D99D-03D1-464E-95B2-C6FC7D695CA5}" type="presParOf" srcId="{B719CCEE-3E66-478B-8B17-EE876428B743}" destId="{428AE279-4584-465E-BE99-E2F6D5842519}" srcOrd="2" destOrd="0" presId="urn:microsoft.com/office/officeart/2005/8/layout/vList5"/>
    <dgm:cxn modelId="{CB34B540-5F03-4C1D-8878-96ADCD5317DD}" type="presParOf" srcId="{428AE279-4584-465E-BE99-E2F6D5842519}" destId="{7E8BA5A5-E2F1-41F1-81FA-4B1EE7EAE8E3}" srcOrd="0" destOrd="0" presId="urn:microsoft.com/office/officeart/2005/8/layout/vList5"/>
    <dgm:cxn modelId="{FB940D50-1B80-4D9C-954A-A944F846C96F}" type="presParOf" srcId="{B719CCEE-3E66-478B-8B17-EE876428B743}" destId="{D1CEDC59-20F8-4A20-A398-17DEB8B167DF}" srcOrd="3" destOrd="0" presId="urn:microsoft.com/office/officeart/2005/8/layout/vList5"/>
    <dgm:cxn modelId="{DC4554ED-5508-4DA0-953B-2CEEBFEF638C}" type="presParOf" srcId="{B719CCEE-3E66-478B-8B17-EE876428B743}" destId="{61E40C2C-E50D-4339-B42E-130B6E567348}" srcOrd="4" destOrd="0" presId="urn:microsoft.com/office/officeart/2005/8/layout/vList5"/>
    <dgm:cxn modelId="{A6B08841-3FB1-4798-9F0C-1D3ABCF34F33}" type="presParOf" srcId="{61E40C2C-E50D-4339-B42E-130B6E567348}" destId="{D265ACAC-78EE-40E5-B8DA-C7503BE04190}" srcOrd="0" destOrd="0" presId="urn:microsoft.com/office/officeart/2005/8/layout/vList5"/>
    <dgm:cxn modelId="{F8C22560-DAF3-4D04-94EE-7EA80586D81F}" type="presParOf" srcId="{B719CCEE-3E66-478B-8B17-EE876428B743}" destId="{BBBB6A08-877D-427A-A23E-5B7006D53BA6}" srcOrd="5" destOrd="0" presId="urn:microsoft.com/office/officeart/2005/8/layout/vList5"/>
    <dgm:cxn modelId="{6EA409F8-C684-4BCD-8B1F-5A99233BB3EB}" type="presParOf" srcId="{B719CCEE-3E66-478B-8B17-EE876428B743}" destId="{0BB968D3-5360-46B2-81A2-8704053AA61A}" srcOrd="6" destOrd="0" presId="urn:microsoft.com/office/officeart/2005/8/layout/vList5"/>
    <dgm:cxn modelId="{3901948B-06C0-42F6-AFAF-9DEE407FCA49}" type="presParOf" srcId="{0BB968D3-5360-46B2-81A2-8704053AA61A}" destId="{9ED7C1D5-4C91-4F66-962E-6DB520CB08F3}" srcOrd="0" destOrd="0" presId="urn:microsoft.com/office/officeart/2005/8/layout/vList5"/>
    <dgm:cxn modelId="{31A38CDE-CFE6-4270-BD6E-5D365DB00C2E}" type="presParOf" srcId="{B719CCEE-3E66-478B-8B17-EE876428B743}" destId="{6F150BE6-9206-4093-9E11-FB4E8FDCE202}" srcOrd="7" destOrd="0" presId="urn:microsoft.com/office/officeart/2005/8/layout/vList5"/>
    <dgm:cxn modelId="{9E35D4F2-7E72-495C-9A30-AABFA84D4B5E}" type="presParOf" srcId="{B719CCEE-3E66-478B-8B17-EE876428B743}" destId="{B026FBA3-D80B-405B-9C80-31985FFD4ED3}" srcOrd="8" destOrd="0" presId="urn:microsoft.com/office/officeart/2005/8/layout/vList5"/>
    <dgm:cxn modelId="{DE3B0A8C-066C-4088-8E96-622A31948313}" type="presParOf" srcId="{B026FBA3-D80B-405B-9C80-31985FFD4ED3}" destId="{F9CFCF1E-904F-4331-9CF8-B66D6AB47FEE}"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F66CCB7E-BBA8-4890-B41F-72E5C3BC01D9}" srcId="{AC2D8BAF-26DF-425D-AA20-01EAAB34019A}" destId="{93FBA670-1D5D-49B9-9C26-29DFFE9D539B}" srcOrd="3" destOrd="0" parTransId="{A6F36042-C2C1-4474-9123-0301402888F8}" sibTransId="{6EB0D4C3-2FAF-40C7-9894-0B68BE893D49}"/>
    <dgm:cxn modelId="{B64EA85A-4C19-4076-A36D-7A870877949D}" type="presOf" srcId="{6FE0F0D2-19EA-4200-B08B-8218A1A9DD62}" destId="{A58E1A98-DA6C-4A56-9464-7B2A924CC8E8}" srcOrd="1" destOrd="0" presId="urn:microsoft.com/office/officeart/2005/8/layout/process1"/>
    <dgm:cxn modelId="{6285BA64-7703-49A8-BFFC-7C94F726361B}" type="presOf" srcId="{5B54296D-06D9-43CE-AEB4-D99EC39E81B0}" destId="{75EFF135-60BB-4EC6-8EDF-5A904D58706C}" srcOrd="0" destOrd="0" presId="urn:microsoft.com/office/officeart/2005/8/layout/process1"/>
    <dgm:cxn modelId="{6ED45A4E-1FCC-440D-8E4D-F0D0E8B90A87}" type="presOf" srcId="{F9666DEC-35CA-4236-9CB0-E8280FC5566C}" destId="{DC733389-1DC6-4527-9E6D-2853CF249B41}" srcOrd="0" destOrd="0" presId="urn:microsoft.com/office/officeart/2005/8/layout/process1"/>
    <dgm:cxn modelId="{61CB2777-E589-4B22-BF1B-6EE6DB27B988}" srcId="{AC2D8BAF-26DF-425D-AA20-01EAAB34019A}" destId="{FA6C5CFB-FB0C-4AD0-A877-2DDCD830E843}" srcOrd="5" destOrd="0" parTransId="{733F437A-6DB1-4657-9F62-E4F313A48B7A}" sibTransId="{8286FB62-398B-4C62-B630-26902BD82EB9}"/>
    <dgm:cxn modelId="{CC92C626-1050-4DF7-A0E0-FC3D8FBD3C2E}" type="presOf" srcId="{85FC1FCD-ED8D-4871-805C-7851176B6F84}" destId="{7191E619-FB7A-4A93-B874-0F2B60ECE18C}" srcOrd="1" destOrd="0" presId="urn:microsoft.com/office/officeart/2005/8/layout/process1"/>
    <dgm:cxn modelId="{119774C8-3392-4229-B823-8E7EADC22BE0}" srcId="{AC2D8BAF-26DF-425D-AA20-01EAAB34019A}" destId="{1E635CAA-B5F3-4714-9361-CDB6BC9C785F}" srcOrd="2" destOrd="0" parTransId="{C299BF1A-5F2F-49E5-AB22-DA9DC5B71BB7}" sibTransId="{254BDBB1-5FB9-4C66-B7F5-2D49C1525692}"/>
    <dgm:cxn modelId="{01DB4FF6-2A41-4B5D-A536-0EC3470F8A04}" type="presOf" srcId="{3EBBF2CB-9C5E-445B-8362-C1F1E26299C4}" destId="{9567AC85-6796-43FD-94B1-CA76AAE1D448}" srcOrd="1" destOrd="0" presId="urn:microsoft.com/office/officeart/2005/8/layout/process1"/>
    <dgm:cxn modelId="{5E15137F-CC65-4CC0-B166-023F382DC292}" type="presOf" srcId="{9E4028C4-DFED-4CAD-B094-4EA6D551EFB6}" destId="{3A716EC0-197E-47AE-97B9-6AF72D0165FC}" srcOrd="1" destOrd="0" presId="urn:microsoft.com/office/officeart/2005/8/layout/process1"/>
    <dgm:cxn modelId="{8B5B65A6-AF6B-423C-9D4E-7BC305E35E21}" type="presOf" srcId="{85FC1FCD-ED8D-4871-805C-7851176B6F84}" destId="{52752FA5-58BB-4C6E-A96A-2634E1234BD1}" srcOrd="0" destOrd="0" presId="urn:microsoft.com/office/officeart/2005/8/layout/process1"/>
    <dgm:cxn modelId="{97ACFE0A-A687-4E61-8EEA-901605FCA906}" srcId="{AC2D8BAF-26DF-425D-AA20-01EAAB34019A}" destId="{5E7FB89D-6E43-4FAD-BDAC-CCDEC9C34A22}" srcOrd="15" destOrd="0" parTransId="{DF5F043C-EDF4-495E-B3F1-67C50DFFB094}" sibTransId="{99785116-43C4-443B-9688-64524341DEEC}"/>
    <dgm:cxn modelId="{DBF12558-33FB-4E01-9212-1CC03FCCBB6D}" type="presOf" srcId="{8B64A048-DC21-4A30-9D67-434D10302AD7}" destId="{F34FEDD9-A721-41A0-8699-FBFD0C112335}" srcOrd="1" destOrd="0" presId="urn:microsoft.com/office/officeart/2005/8/layout/process1"/>
    <dgm:cxn modelId="{14C2592E-D497-4312-9AAD-973E5C5DFD9C}" srcId="{AC2D8BAF-26DF-425D-AA20-01EAAB34019A}" destId="{51FD2816-5946-4E22-AE40-71AB99761CA0}" srcOrd="10" destOrd="0" parTransId="{F570A02F-C079-4109-A677-757739142A74}" sibTransId="{85FC1FCD-ED8D-4871-805C-7851176B6F84}"/>
    <dgm:cxn modelId="{AC178B04-EC89-4E52-A902-DAA61C3AC067}" srcId="{AC2D8BAF-26DF-425D-AA20-01EAAB34019A}" destId="{F9666DEC-35CA-4236-9CB0-E8280FC5566C}" srcOrd="9" destOrd="0" parTransId="{6CDEB913-605E-4F78-9E1D-2ED16C2D0F10}" sibTransId="{82A75913-A787-4A79-B157-7AD96FF8BDB5}"/>
    <dgm:cxn modelId="{F6BD72F8-74C5-4134-B1D2-762026D2FB0D}" type="presOf" srcId="{6EB1492C-309D-46CC-B16C-695C53C244DF}" destId="{8554F5E0-048A-4701-8B7F-A34BA235C96B}" srcOrd="0" destOrd="0" presId="urn:microsoft.com/office/officeart/2005/8/layout/process1"/>
    <dgm:cxn modelId="{F3322521-CD66-4200-96F7-7D5276A61B6C}" type="presOf" srcId="{C5D28277-4062-4B29-8F22-760F97A77BA2}" destId="{D85DFC59-DE15-4E11-BA1A-05A2E51E8A7D}" srcOrd="1" destOrd="0" presId="urn:microsoft.com/office/officeart/2005/8/layout/process1"/>
    <dgm:cxn modelId="{FFF91E72-121A-4379-84BA-62164D99886B}" srcId="{AC2D8BAF-26DF-425D-AA20-01EAAB34019A}" destId="{BAB64C0C-A43D-4779-A426-C0A4AA60C5DA}" srcOrd="11" destOrd="0" parTransId="{1B270BB4-30B5-4D7C-9A06-12E0614425FC}" sibTransId="{08EB1D7E-FDD1-4047-A615-CA6AD6A4D40F}"/>
    <dgm:cxn modelId="{7AB57457-FBD0-46EF-9887-742761BA8DD6}" type="presOf" srcId="{1E635CAA-B5F3-4714-9361-CDB6BC9C785F}" destId="{CFA8FE18-7C3E-492F-81B4-A3F809E15CA1}" srcOrd="0" destOrd="0" presId="urn:microsoft.com/office/officeart/2005/8/layout/process1"/>
    <dgm:cxn modelId="{148D9964-8018-4986-9CF3-1E3E21A8F52B}" srcId="{AC2D8BAF-26DF-425D-AA20-01EAAB34019A}" destId="{7D6DBC97-2D1F-4014-9820-0760E9E7B677}" srcOrd="7" destOrd="0" parTransId="{1B7ED8A4-9269-49FE-9FCF-D073F2BB855E}" sibTransId="{95CB5C97-82BD-4934-9B35-1A78324F709A}"/>
    <dgm:cxn modelId="{CD20A2F0-83E1-4A4C-9C7B-C6E56AE449F3}" type="presOf" srcId="{99785116-43C4-443B-9688-64524341DEEC}" destId="{01211DF1-9879-4D80-B911-43372D9D1237}" srcOrd="0" destOrd="0" presId="urn:microsoft.com/office/officeart/2005/8/layout/process1"/>
    <dgm:cxn modelId="{F9F97711-A895-4AA5-9166-0603A0AA218E}" type="presOf" srcId="{3EBBF2CB-9C5E-445B-8362-C1F1E26299C4}" destId="{BF9A9573-4DBC-415F-A574-DAB91A14506B}" srcOrd="0" destOrd="0" presId="urn:microsoft.com/office/officeart/2005/8/layout/process1"/>
    <dgm:cxn modelId="{0DE04E28-984B-40BB-B9C1-14580F14EFB7}" type="presOf" srcId="{99785116-43C4-443B-9688-64524341DEEC}" destId="{F7FF59CE-10C1-4C93-B647-4DFF345058C5}" srcOrd="1" destOrd="0" presId="urn:microsoft.com/office/officeart/2005/8/layout/process1"/>
    <dgm:cxn modelId="{EEA40ED3-E6D9-46F1-ABD9-541DC21C33D1}" type="presOf" srcId="{0A3B89B8-8DF5-471B-A070-7B6A005D2C51}" destId="{B851DA5E-0761-436C-9B9C-9676FD205724}" srcOrd="0" destOrd="0" presId="urn:microsoft.com/office/officeart/2005/8/layout/process1"/>
    <dgm:cxn modelId="{A0181BCC-EC91-4FA1-9322-BE0AA9754081}" srcId="{AC2D8BAF-26DF-425D-AA20-01EAAB34019A}" destId="{44E9B2C1-5304-4675-8540-68CA351ADB58}" srcOrd="18" destOrd="0" parTransId="{CE48DEEA-2134-409D-9311-09DF1A912C1B}" sibTransId="{3EBBF2CB-9C5E-445B-8362-C1F1E26299C4}"/>
    <dgm:cxn modelId="{6C03AB3E-3AB7-4AA1-97B5-094D5AAABCEC}" type="presOf" srcId="{8286FB62-398B-4C62-B630-26902BD82EB9}" destId="{E3311E64-AFF5-4BEE-B12C-22E0E10C2C71}" srcOrd="0" destOrd="0" presId="urn:microsoft.com/office/officeart/2005/8/layout/process1"/>
    <dgm:cxn modelId="{239EF74B-B681-41F0-B642-CA33A056024E}" type="presOf" srcId="{A28546E4-1BDC-4481-877D-85A3D0B66FDD}" destId="{A26DD8F4-3AA7-4BC1-859C-A036EE460FE6}" srcOrd="0" destOrd="0" presId="urn:microsoft.com/office/officeart/2005/8/layout/process1"/>
    <dgm:cxn modelId="{DFF35430-A20E-4205-933D-B75FE91AC5AA}" type="presOf" srcId="{82A75913-A787-4A79-B157-7AD96FF8BDB5}" destId="{902F1091-4BAA-46EA-85D6-42235A5A44A3}" srcOrd="0" destOrd="0" presId="urn:microsoft.com/office/officeart/2005/8/layout/process1"/>
    <dgm:cxn modelId="{E5403FE4-B5E0-4BFB-969A-434CE0B1169B}" type="presOf" srcId="{8286FB62-398B-4C62-B630-26902BD82EB9}" destId="{18ED63FD-B028-4A05-BA23-BC4A6D3314DB}" srcOrd="1" destOrd="0" presId="urn:microsoft.com/office/officeart/2005/8/layout/process1"/>
    <dgm:cxn modelId="{65D8ABCA-BB34-4976-A4F8-210D66105347}" srcId="{AC2D8BAF-26DF-425D-AA20-01EAAB34019A}" destId="{7056B073-F22F-4986-83E7-D7AAE575387A}" srcOrd="14" destOrd="0" parTransId="{8EBEFD8C-961F-4DEF-8BE5-97D6EE5DFF90}" sibTransId="{0A3B89B8-8DF5-471B-A070-7B6A005D2C51}"/>
    <dgm:cxn modelId="{3C10CA2C-890D-4982-9E13-7E3C49C31B3F}" type="presOf" srcId="{0ED777E2-CA00-4E0A-B2AD-F835426B4FDF}" destId="{CED58FE2-1C2E-4D41-B004-A59FBE1746D9}" srcOrd="0" destOrd="0" presId="urn:microsoft.com/office/officeart/2005/8/layout/process1"/>
    <dgm:cxn modelId="{3F0434C4-282F-44F9-A645-699E0B0DA155}" type="presOf" srcId="{CCA8B9CC-BF7D-4247-83C7-3B1349CDBD32}" destId="{A9FA528B-35AA-4F80-8E94-D0700CA1C059}" srcOrd="0" destOrd="0" presId="urn:microsoft.com/office/officeart/2005/8/layout/process1"/>
    <dgm:cxn modelId="{EF7202B0-2550-4437-8422-2C5DD3EF5608}" srcId="{AC2D8BAF-26DF-425D-AA20-01EAAB34019A}" destId="{0575E1C8-D6A7-471F-9325-F68DD7EE4014}" srcOrd="8" destOrd="0" parTransId="{E057EF42-8936-4FA3-8F6F-C52A00402824}" sibTransId="{83C433C9-6E0E-42BE-B275-1F60A1072D4D}"/>
    <dgm:cxn modelId="{1F3A2FCE-F0BB-4BCF-A190-088133F167EB}" type="presOf" srcId="{254BDBB1-5FB9-4C66-B7F5-2D49C1525692}" destId="{6C87F5F0-75B3-4952-8BC9-39A371F84A17}" srcOrd="0" destOrd="0" presId="urn:microsoft.com/office/officeart/2005/8/layout/process1"/>
    <dgm:cxn modelId="{BE7832E7-5564-4FFE-B778-2A9AB5639861}" type="presOf" srcId="{0A3B89B8-8DF5-471B-A070-7B6A005D2C51}" destId="{E534B5A6-DD29-4397-A1B0-89BB6ECB3476}" srcOrd="1" destOrd="0" presId="urn:microsoft.com/office/officeart/2005/8/layout/process1"/>
    <dgm:cxn modelId="{87EAD399-BB9C-43C1-ADCA-B1E74ADE7F6B}" type="presOf" srcId="{FA8658CA-272D-4409-BA8C-B1F108DABE68}" destId="{7A9C23AC-26A4-43DA-9263-6E466EF5FAAE}" srcOrd="0" destOrd="0" presId="urn:microsoft.com/office/officeart/2005/8/layout/process1"/>
    <dgm:cxn modelId="{8505A96C-6A33-4868-BF7C-31016B7B0C0E}" type="presOf" srcId="{8B64A048-DC21-4A30-9D67-434D10302AD7}" destId="{F8998F13-A122-48A6-A371-C3386D94165B}" srcOrd="0" destOrd="0" presId="urn:microsoft.com/office/officeart/2005/8/layout/process1"/>
    <dgm:cxn modelId="{DED883EF-0973-4E2A-97C2-95B20186DEDA}" type="presOf" srcId="{FA6C5CFB-FB0C-4AD0-A877-2DDCD830E843}" destId="{63A38024-7D43-4277-B024-586E8E4DDD97}" srcOrd="0" destOrd="0" presId="urn:microsoft.com/office/officeart/2005/8/layout/process1"/>
    <dgm:cxn modelId="{2A986724-889B-4D3B-81F9-45A8C7F254B4}" srcId="{AC2D8BAF-26DF-425D-AA20-01EAAB34019A}" destId="{A28546E4-1BDC-4481-877D-85A3D0B66FDD}" srcOrd="16" destOrd="0" parTransId="{AAF63FE8-2AAC-4E88-969E-2281ACF1D2C3}" sibTransId="{6FE0F0D2-19EA-4200-B08B-8218A1A9DD62}"/>
    <dgm:cxn modelId="{E059A099-DD5F-4E54-85AD-2FDB28DA4569}" type="presOf" srcId="{BF39DB51-40A6-4A78-B734-4A51B2FAD124}" destId="{5BD8A451-0742-4DBD-8BB4-856C5151CE95}" srcOrd="0" destOrd="0" presId="urn:microsoft.com/office/officeart/2005/8/layout/process1"/>
    <dgm:cxn modelId="{02CFA2ED-125B-49B1-B199-D601D4484021}" type="presOf" srcId="{9E4028C4-DFED-4CAD-B094-4EA6D551EFB6}" destId="{A0FDA379-3886-4B9F-B1C4-F89213EFA059}" srcOrd="0" destOrd="0" presId="urn:microsoft.com/office/officeart/2005/8/layout/process1"/>
    <dgm:cxn modelId="{3E701825-E915-4B8F-8C55-11597E802779}" type="presOf" srcId="{7056B073-F22F-4986-83E7-D7AAE575387A}" destId="{B3D0FECA-8ED4-49BC-BDDE-D41FC10F53FE}" srcOrd="0" destOrd="0" presId="urn:microsoft.com/office/officeart/2005/8/layout/process1"/>
    <dgm:cxn modelId="{53175F27-0B94-4A22-84EB-14DC041BA800}" type="presOf" srcId="{83C433C9-6E0E-42BE-B275-1F60A1072D4D}" destId="{2822F03F-9B98-4807-AB87-057E7C6CCAD9}" srcOrd="1" destOrd="0" presId="urn:microsoft.com/office/officeart/2005/8/layout/process1"/>
    <dgm:cxn modelId="{0852B85E-BEA0-4E33-AAE2-6757B6C0D241}" type="presOf" srcId="{6FE0F0D2-19EA-4200-B08B-8218A1A9DD62}" destId="{6A4B511C-0DFD-42D5-855C-A8B38531BEF8}" srcOrd="0" destOrd="0" presId="urn:microsoft.com/office/officeart/2005/8/layout/process1"/>
    <dgm:cxn modelId="{5DADC0FD-D1A0-4A70-81E5-04A9EAAFB85F}" srcId="{AC2D8BAF-26DF-425D-AA20-01EAAB34019A}" destId="{BF39DB51-40A6-4A78-B734-4A51B2FAD124}" srcOrd="1" destOrd="0" parTransId="{DF4D1689-3776-40F4-9219-F5DC02CEA1EF}" sibTransId="{C5D28277-4062-4B29-8F22-760F97A77BA2}"/>
    <dgm:cxn modelId="{AC14BBE2-6239-4ACB-A6E9-0A579C9E795B}" type="presOf" srcId="{6EB0D4C3-2FAF-40C7-9894-0B68BE893D49}" destId="{A756851D-1B02-4F11-9B00-AB7576D7D760}" srcOrd="1" destOrd="0" presId="urn:microsoft.com/office/officeart/2005/8/layout/process1"/>
    <dgm:cxn modelId="{E3089314-345B-41A4-B23F-3355524A6F05}" type="presOf" srcId="{7299871C-CB34-41D5-936F-F3B1C147A705}" destId="{A6D110EA-915A-4532-85CD-B6F4105486A3}" srcOrd="0" destOrd="0" presId="urn:microsoft.com/office/officeart/2005/8/layout/process1"/>
    <dgm:cxn modelId="{EA1053D1-85E9-462B-9888-6754E06E8ADF}" srcId="{AC2D8BAF-26DF-425D-AA20-01EAAB34019A}" destId="{6EB1492C-309D-46CC-B16C-695C53C244DF}" srcOrd="12" destOrd="0" parTransId="{B5CF1262-6A0F-4A4A-8E01-687B2F2D7D42}" sibTransId="{18D3FD9E-3EA2-4FA3-8848-9ECC9AE71207}"/>
    <dgm:cxn modelId="{3590BA75-4E72-4298-B58F-2D688DC80179}" type="presOf" srcId="{51FD2816-5946-4E22-AE40-71AB99761CA0}" destId="{71AC2BA8-486A-4EE7-BF86-658523DC027C}" srcOrd="0" destOrd="0" presId="urn:microsoft.com/office/officeart/2005/8/layout/process1"/>
    <dgm:cxn modelId="{78DFCF18-AB17-4BD4-BE06-ECEF6395B0FD}" type="presOf" srcId="{B1F9C5D1-CE21-499A-ACAA-3194BE719CBD}" destId="{B417E64A-1800-4F20-98D0-433038338528}" srcOrd="0" destOrd="0" presId="urn:microsoft.com/office/officeart/2005/8/layout/process1"/>
    <dgm:cxn modelId="{3B60192C-4657-4817-8B56-823066AF0C2F}" type="presOf" srcId="{93FBA670-1D5D-49B9-9C26-29DFFE9D539B}" destId="{D2FB5A4A-C78E-41A3-A591-1E573974D096}" srcOrd="0" destOrd="0" presId="urn:microsoft.com/office/officeart/2005/8/layout/process1"/>
    <dgm:cxn modelId="{8518EE32-102D-40BA-9941-2E9F0B88942E}" type="presOf" srcId="{C5D28277-4062-4B29-8F22-760F97A77BA2}" destId="{1A1FC719-BD27-4C16-9982-336A967B137D}" srcOrd="0" destOrd="0" presId="urn:microsoft.com/office/officeart/2005/8/layout/process1"/>
    <dgm:cxn modelId="{A6C9F966-C31C-4C9C-BEF7-F8D05D599AAC}" type="presOf" srcId="{7299871C-CB34-41D5-936F-F3B1C147A705}" destId="{BDF27138-E1A2-4D63-A2EA-69A6FB3BFA13}" srcOrd="1" destOrd="0" presId="urn:microsoft.com/office/officeart/2005/8/layout/process1"/>
    <dgm:cxn modelId="{605F1E3B-DE19-4764-AB10-41050761537D}" type="presOf" srcId="{6EB0D4C3-2FAF-40C7-9894-0B68BE893D49}" destId="{E71B6B3C-6195-4799-A5A0-F7454F4252FE}" srcOrd="0" destOrd="0" presId="urn:microsoft.com/office/officeart/2005/8/layout/process1"/>
    <dgm:cxn modelId="{5E2D6C05-BFE3-45CD-8395-382704B85DF3}" srcId="{AC2D8BAF-26DF-425D-AA20-01EAAB34019A}" destId="{5B54296D-06D9-43CE-AEB4-D99EC39E81B0}" srcOrd="13" destOrd="0" parTransId="{0F0DD95C-C9D9-4F8C-B24E-97CA45CA6967}" sibTransId="{9E4028C4-DFED-4CAD-B094-4EA6D551EFB6}"/>
    <dgm:cxn modelId="{744D977D-F997-49CF-9F06-3B1875F5E0B1}" type="presOf" srcId="{18D3FD9E-3EA2-4FA3-8848-9ECC9AE71207}" destId="{5A7A4DCA-0B47-4973-81DB-2F2523375ACD}" srcOrd="0" destOrd="0" presId="urn:microsoft.com/office/officeart/2005/8/layout/process1"/>
    <dgm:cxn modelId="{FC24D40A-56AE-4C11-B637-583DD2890571}" srcId="{AC2D8BAF-26DF-425D-AA20-01EAAB34019A}" destId="{40448D95-B630-418E-BCD5-F0E765286184}" srcOrd="19" destOrd="0" parTransId="{395B8658-FEE3-44CE-8E0A-DC4594774033}" sibTransId="{4CB60399-DFA7-4277-8346-2F0EDD4F7912}"/>
    <dgm:cxn modelId="{3F09C501-E826-42FB-AE4D-121CE919F641}" type="presOf" srcId="{44E9B2C1-5304-4675-8540-68CA351ADB58}" destId="{E7BB1D5C-70A0-40F5-B38B-759E226515E2}" srcOrd="0" destOrd="0" presId="urn:microsoft.com/office/officeart/2005/8/layout/process1"/>
    <dgm:cxn modelId="{7571711D-E826-4F9A-A5C7-0A07B90E6561}" type="presOf" srcId="{5E7FB89D-6E43-4FAD-BDAC-CCDEC9C34A22}" destId="{439B67F0-CB67-442A-AB2A-5DD86FBC40FC}" srcOrd="0" destOrd="0" presId="urn:microsoft.com/office/officeart/2005/8/layout/process1"/>
    <dgm:cxn modelId="{2CA3D62E-F9C9-4E84-BB1D-1505D276673B}" srcId="{AC2D8BAF-26DF-425D-AA20-01EAAB34019A}" destId="{CCA8B9CC-BF7D-4247-83C7-3B1349CDBD32}" srcOrd="0" destOrd="0" parTransId="{2594F981-F92D-44D4-A803-F55D6C457602}" sibTransId="{F921B5C6-5387-40ED-B6B6-7C8A3C1D81AA}"/>
    <dgm:cxn modelId="{787F1B70-2243-419F-B47F-FD8A77CEB2C8}" type="presOf" srcId="{AC2D8BAF-26DF-425D-AA20-01EAAB34019A}" destId="{48E4BEEE-358D-4FFC-BB2D-711AA2A8CCE3}" srcOrd="0" destOrd="0" presId="urn:microsoft.com/office/officeart/2005/8/layout/process1"/>
    <dgm:cxn modelId="{3AC5935B-1673-4496-81FD-AA6DF8CE5053}" type="presOf" srcId="{254BDBB1-5FB9-4C66-B7F5-2D49C1525692}" destId="{FC7DAF5C-9F03-4951-9FF4-976C02C00464}" srcOrd="1" destOrd="0" presId="urn:microsoft.com/office/officeart/2005/8/layout/process1"/>
    <dgm:cxn modelId="{DD6C46FF-926F-48E2-A059-1E0A8EEBD102}" type="presOf" srcId="{BAB64C0C-A43D-4779-A426-C0A4AA60C5DA}" destId="{190EC9F4-DAF4-4A32-BBF3-292AC6C66E3E}" srcOrd="0" destOrd="0" presId="urn:microsoft.com/office/officeart/2005/8/layout/process1"/>
    <dgm:cxn modelId="{922687B4-E67C-43A6-B80C-EEA2F0BC9231}" type="presOf" srcId="{0575E1C8-D6A7-471F-9325-F68DD7EE4014}" destId="{7C0FC4AD-402D-4D28-A338-64B5234ED683}" srcOrd="0"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E70FBB0D-E965-4AF6-A5AD-524480909672}" type="presOf" srcId="{F921B5C6-5387-40ED-B6B6-7C8A3C1D81AA}" destId="{8B72BFFB-570A-4ED3-9839-0042EFFE03DF}" srcOrd="1" destOrd="0" presId="urn:microsoft.com/office/officeart/2005/8/layout/process1"/>
    <dgm:cxn modelId="{CF995AD0-09B4-4AF3-B4D0-4CE3CCBAC6B5}" type="presOf" srcId="{B1F9C5D1-CE21-499A-ACAA-3194BE719CBD}" destId="{4655B48B-35E1-43AB-8592-4E3610624624}" srcOrd="1" destOrd="0" presId="urn:microsoft.com/office/officeart/2005/8/layout/process1"/>
    <dgm:cxn modelId="{DE95523F-D92A-4888-8F5F-A66740D98B1C}" type="presOf" srcId="{18D3FD9E-3EA2-4FA3-8848-9ECC9AE71207}" destId="{91317D1B-05B7-4E96-98C3-69CD66C17CA0}" srcOrd="1" destOrd="0" presId="urn:microsoft.com/office/officeart/2005/8/layout/process1"/>
    <dgm:cxn modelId="{86152EFC-C49C-415E-B436-589BD5A7F6C0}" type="presOf" srcId="{95CB5C97-82BD-4934-9B35-1A78324F709A}" destId="{EBCD3005-A11C-467A-ADAF-89A0016F189A}" srcOrd="1" destOrd="0" presId="urn:microsoft.com/office/officeart/2005/8/layout/process1"/>
    <dgm:cxn modelId="{180B1324-F258-43C9-972B-8789BD8113F3}" type="presOf" srcId="{83C433C9-6E0E-42BE-B275-1F60A1072D4D}" destId="{B0E39B35-6518-4BE8-A4B7-2DCF9E9BAFD7}" srcOrd="0" destOrd="0" presId="urn:microsoft.com/office/officeart/2005/8/layout/process1"/>
    <dgm:cxn modelId="{1A96CDB1-C885-4BEB-8480-9D67B7F66416}" type="presOf" srcId="{95CB5C97-82BD-4934-9B35-1A78324F709A}" destId="{A3BC5564-441E-446D-9570-4BFC689F20C9}" srcOrd="0" destOrd="0" presId="urn:microsoft.com/office/officeart/2005/8/layout/process1"/>
    <dgm:cxn modelId="{8BB5F737-6639-4911-B085-221717BA6851}" type="presOf" srcId="{F921B5C6-5387-40ED-B6B6-7C8A3C1D81AA}" destId="{E053EE7E-F3E3-40B0-84E5-F42E14ED36B5}" srcOrd="0" destOrd="0" presId="urn:microsoft.com/office/officeart/2005/8/layout/process1"/>
    <dgm:cxn modelId="{730806B0-4786-442A-8E4C-B73727864AC2}" type="presOf" srcId="{08EB1D7E-FDD1-4047-A615-CA6AD6A4D40F}" destId="{1B08E928-BC95-4BD3-AFE3-A6EE8CDD0DB5}" srcOrd="1" destOrd="0" presId="urn:microsoft.com/office/officeart/2005/8/layout/process1"/>
    <dgm:cxn modelId="{E46E970F-D5ED-4045-9B8C-323889A8222B}" type="presOf" srcId="{65EA3D52-41FE-4ED2-A024-DC73104B1298}" destId="{744BBA7F-F7F0-4C56-9AE3-9F763CB4C30A}" srcOrd="0" destOrd="0" presId="urn:microsoft.com/office/officeart/2005/8/layout/process1"/>
    <dgm:cxn modelId="{5982E8A4-F0DA-45D3-96B4-DA4E2A6F6FA0}" type="presOf" srcId="{40448D95-B630-418E-BCD5-F0E765286184}" destId="{D8F8E68D-12E9-40D8-9079-141ABB758B51}" srcOrd="0" destOrd="0" presId="urn:microsoft.com/office/officeart/2005/8/layout/process1"/>
    <dgm:cxn modelId="{95C4B206-5A66-4D50-873D-2970FE01BFA7}" srcId="{AC2D8BAF-26DF-425D-AA20-01EAAB34019A}" destId="{65EA3D52-41FE-4ED2-A024-DC73104B1298}" srcOrd="4" destOrd="0" parTransId="{C0A6D044-0D31-4DB2-AC33-0105B8FD1CDC}" sibTransId="{7299871C-CB34-41D5-936F-F3B1C147A705}"/>
    <dgm:cxn modelId="{5F082D58-2421-4E40-85D9-9103D58A2AD8}" type="presOf" srcId="{82A75913-A787-4A79-B157-7AD96FF8BDB5}" destId="{1433ABC4-8E4E-460F-9F16-F01BA9870B53}" srcOrd="1" destOrd="0" presId="urn:microsoft.com/office/officeart/2005/8/layout/process1"/>
    <dgm:cxn modelId="{ED8DD38A-D739-4B79-A59C-32BDFFB2E037}" type="presOf" srcId="{08EB1D7E-FDD1-4047-A615-CA6AD6A4D40F}" destId="{D6D3BDC2-9B0B-4103-B0EF-BCBEF7C22ED1}" srcOrd="0" destOrd="0" presId="urn:microsoft.com/office/officeart/2005/8/layout/process1"/>
    <dgm:cxn modelId="{0B3EA4D8-7044-486C-B0DC-4A0DB1C66D9B}" type="presOf" srcId="{7D6DBC97-2D1F-4014-9820-0760E9E7B677}" destId="{26441F97-1183-4651-A66F-DE2D928A76CE}" srcOrd="0" destOrd="0" presId="urn:microsoft.com/office/officeart/2005/8/layout/process1"/>
    <dgm:cxn modelId="{B4E8FCD6-D56C-4941-AE1C-3646C6CE6DEE}" srcId="{AC2D8BAF-26DF-425D-AA20-01EAAB34019A}" destId="{0ED777E2-CA00-4E0A-B2AD-F835426B4FDF}" srcOrd="17" destOrd="0" parTransId="{7E4D3C9C-085B-4BC7-B1ED-6AB0F9A490A4}" sibTransId="{8B64A048-DC21-4A30-9D67-434D10302AD7}"/>
    <dgm:cxn modelId="{21B4F5D8-2834-4B48-AB07-F9AF3A0B3ED5}" type="presParOf" srcId="{48E4BEEE-358D-4FFC-BB2D-711AA2A8CCE3}" destId="{A9FA528B-35AA-4F80-8E94-D0700CA1C059}" srcOrd="0" destOrd="0" presId="urn:microsoft.com/office/officeart/2005/8/layout/process1"/>
    <dgm:cxn modelId="{8E985129-35AB-44B8-A7FB-76F86551BB44}" type="presParOf" srcId="{48E4BEEE-358D-4FFC-BB2D-711AA2A8CCE3}" destId="{E053EE7E-F3E3-40B0-84E5-F42E14ED36B5}" srcOrd="1" destOrd="0" presId="urn:microsoft.com/office/officeart/2005/8/layout/process1"/>
    <dgm:cxn modelId="{6DF44762-E4E7-4135-890F-0C906E0BCBE4}" type="presParOf" srcId="{E053EE7E-F3E3-40B0-84E5-F42E14ED36B5}" destId="{8B72BFFB-570A-4ED3-9839-0042EFFE03DF}" srcOrd="0" destOrd="0" presId="urn:microsoft.com/office/officeart/2005/8/layout/process1"/>
    <dgm:cxn modelId="{A99029CD-794A-4337-8EF1-FFA568369CD3}" type="presParOf" srcId="{48E4BEEE-358D-4FFC-BB2D-711AA2A8CCE3}" destId="{5BD8A451-0742-4DBD-8BB4-856C5151CE95}" srcOrd="2" destOrd="0" presId="urn:microsoft.com/office/officeart/2005/8/layout/process1"/>
    <dgm:cxn modelId="{5F781983-CC37-4EAD-B7CE-951A90D2B60C}" type="presParOf" srcId="{48E4BEEE-358D-4FFC-BB2D-711AA2A8CCE3}" destId="{1A1FC719-BD27-4C16-9982-336A967B137D}" srcOrd="3" destOrd="0" presId="urn:microsoft.com/office/officeart/2005/8/layout/process1"/>
    <dgm:cxn modelId="{4EBAFAB3-066F-4215-B904-B85851C6DB24}" type="presParOf" srcId="{1A1FC719-BD27-4C16-9982-336A967B137D}" destId="{D85DFC59-DE15-4E11-BA1A-05A2E51E8A7D}" srcOrd="0" destOrd="0" presId="urn:microsoft.com/office/officeart/2005/8/layout/process1"/>
    <dgm:cxn modelId="{A30D8B2A-3F71-457A-A862-8E1C62C05280}" type="presParOf" srcId="{48E4BEEE-358D-4FFC-BB2D-711AA2A8CCE3}" destId="{CFA8FE18-7C3E-492F-81B4-A3F809E15CA1}" srcOrd="4" destOrd="0" presId="urn:microsoft.com/office/officeart/2005/8/layout/process1"/>
    <dgm:cxn modelId="{E122A456-B6D8-442A-AFF9-2BC97471A509}" type="presParOf" srcId="{48E4BEEE-358D-4FFC-BB2D-711AA2A8CCE3}" destId="{6C87F5F0-75B3-4952-8BC9-39A371F84A17}" srcOrd="5" destOrd="0" presId="urn:microsoft.com/office/officeart/2005/8/layout/process1"/>
    <dgm:cxn modelId="{173089E5-4DC4-462C-9DD1-CC2015B084D8}" type="presParOf" srcId="{6C87F5F0-75B3-4952-8BC9-39A371F84A17}" destId="{FC7DAF5C-9F03-4951-9FF4-976C02C00464}" srcOrd="0" destOrd="0" presId="urn:microsoft.com/office/officeart/2005/8/layout/process1"/>
    <dgm:cxn modelId="{A5DA1EEF-2E6F-4ADC-9451-0EE31777C250}" type="presParOf" srcId="{48E4BEEE-358D-4FFC-BB2D-711AA2A8CCE3}" destId="{D2FB5A4A-C78E-41A3-A591-1E573974D096}" srcOrd="6" destOrd="0" presId="urn:microsoft.com/office/officeart/2005/8/layout/process1"/>
    <dgm:cxn modelId="{ADF7B168-580A-4070-9368-5EECC4F4AC1E}" type="presParOf" srcId="{48E4BEEE-358D-4FFC-BB2D-711AA2A8CCE3}" destId="{E71B6B3C-6195-4799-A5A0-F7454F4252FE}" srcOrd="7" destOrd="0" presId="urn:microsoft.com/office/officeart/2005/8/layout/process1"/>
    <dgm:cxn modelId="{BC7EC90B-F236-485F-AE0E-D8CDD2DF33B6}" type="presParOf" srcId="{E71B6B3C-6195-4799-A5A0-F7454F4252FE}" destId="{A756851D-1B02-4F11-9B00-AB7576D7D760}" srcOrd="0" destOrd="0" presId="urn:microsoft.com/office/officeart/2005/8/layout/process1"/>
    <dgm:cxn modelId="{1D0C3A2F-E873-4598-BA40-544DB369F6F0}" type="presParOf" srcId="{48E4BEEE-358D-4FFC-BB2D-711AA2A8CCE3}" destId="{744BBA7F-F7F0-4C56-9AE3-9F763CB4C30A}" srcOrd="8" destOrd="0" presId="urn:microsoft.com/office/officeart/2005/8/layout/process1"/>
    <dgm:cxn modelId="{A3A646C2-8C65-479F-8DF8-CB0D6574B51B}" type="presParOf" srcId="{48E4BEEE-358D-4FFC-BB2D-711AA2A8CCE3}" destId="{A6D110EA-915A-4532-85CD-B6F4105486A3}" srcOrd="9" destOrd="0" presId="urn:microsoft.com/office/officeart/2005/8/layout/process1"/>
    <dgm:cxn modelId="{DDCCFEFC-C841-4BF2-AAB0-DAC3B2310EEA}" type="presParOf" srcId="{A6D110EA-915A-4532-85CD-B6F4105486A3}" destId="{BDF27138-E1A2-4D63-A2EA-69A6FB3BFA13}" srcOrd="0" destOrd="0" presId="urn:microsoft.com/office/officeart/2005/8/layout/process1"/>
    <dgm:cxn modelId="{774E386E-D774-4541-BDFC-506967E60DC7}" type="presParOf" srcId="{48E4BEEE-358D-4FFC-BB2D-711AA2A8CCE3}" destId="{63A38024-7D43-4277-B024-586E8E4DDD97}" srcOrd="10" destOrd="0" presId="urn:microsoft.com/office/officeart/2005/8/layout/process1"/>
    <dgm:cxn modelId="{34B2322E-54F4-421F-83A0-AB44B3E7E264}" type="presParOf" srcId="{48E4BEEE-358D-4FFC-BB2D-711AA2A8CCE3}" destId="{E3311E64-AFF5-4BEE-B12C-22E0E10C2C71}" srcOrd="11" destOrd="0" presId="urn:microsoft.com/office/officeart/2005/8/layout/process1"/>
    <dgm:cxn modelId="{606DA59D-AB48-45B2-BF42-1927FEDDCFD8}" type="presParOf" srcId="{E3311E64-AFF5-4BEE-B12C-22E0E10C2C71}" destId="{18ED63FD-B028-4A05-BA23-BC4A6D3314DB}" srcOrd="0" destOrd="0" presId="urn:microsoft.com/office/officeart/2005/8/layout/process1"/>
    <dgm:cxn modelId="{BCBD73C5-94AE-4BB3-AADB-82410ABBE278}" type="presParOf" srcId="{48E4BEEE-358D-4FFC-BB2D-711AA2A8CCE3}" destId="{7A9C23AC-26A4-43DA-9263-6E466EF5FAAE}" srcOrd="12" destOrd="0" presId="urn:microsoft.com/office/officeart/2005/8/layout/process1"/>
    <dgm:cxn modelId="{447743AE-2BA0-4678-A3D3-C234DCF64165}" type="presParOf" srcId="{48E4BEEE-358D-4FFC-BB2D-711AA2A8CCE3}" destId="{B417E64A-1800-4F20-98D0-433038338528}" srcOrd="13" destOrd="0" presId="urn:microsoft.com/office/officeart/2005/8/layout/process1"/>
    <dgm:cxn modelId="{B59177D8-346C-46B3-8742-6D5F35DAB201}" type="presParOf" srcId="{B417E64A-1800-4F20-98D0-433038338528}" destId="{4655B48B-35E1-43AB-8592-4E3610624624}" srcOrd="0" destOrd="0" presId="urn:microsoft.com/office/officeart/2005/8/layout/process1"/>
    <dgm:cxn modelId="{3659C07A-EC54-47DE-BF48-6B25F8032D20}" type="presParOf" srcId="{48E4BEEE-358D-4FFC-BB2D-711AA2A8CCE3}" destId="{26441F97-1183-4651-A66F-DE2D928A76CE}" srcOrd="14" destOrd="0" presId="urn:microsoft.com/office/officeart/2005/8/layout/process1"/>
    <dgm:cxn modelId="{E8D52558-554B-4649-94AE-CE044B1F667C}" type="presParOf" srcId="{48E4BEEE-358D-4FFC-BB2D-711AA2A8CCE3}" destId="{A3BC5564-441E-446D-9570-4BFC689F20C9}" srcOrd="15" destOrd="0" presId="urn:microsoft.com/office/officeart/2005/8/layout/process1"/>
    <dgm:cxn modelId="{96A0604F-9B64-4588-9F2E-E7FF7A95F54C}" type="presParOf" srcId="{A3BC5564-441E-446D-9570-4BFC689F20C9}" destId="{EBCD3005-A11C-467A-ADAF-89A0016F189A}" srcOrd="0" destOrd="0" presId="urn:microsoft.com/office/officeart/2005/8/layout/process1"/>
    <dgm:cxn modelId="{8010C567-34AC-4CC3-A9BD-832567054D11}" type="presParOf" srcId="{48E4BEEE-358D-4FFC-BB2D-711AA2A8CCE3}" destId="{7C0FC4AD-402D-4D28-A338-64B5234ED683}" srcOrd="16" destOrd="0" presId="urn:microsoft.com/office/officeart/2005/8/layout/process1"/>
    <dgm:cxn modelId="{EE571F01-26F1-4DDD-B893-396053ED6FD4}" type="presParOf" srcId="{48E4BEEE-358D-4FFC-BB2D-711AA2A8CCE3}" destId="{B0E39B35-6518-4BE8-A4B7-2DCF9E9BAFD7}" srcOrd="17" destOrd="0" presId="urn:microsoft.com/office/officeart/2005/8/layout/process1"/>
    <dgm:cxn modelId="{823D4E1B-3150-42DF-B10D-515741F9AE5E}" type="presParOf" srcId="{B0E39B35-6518-4BE8-A4B7-2DCF9E9BAFD7}" destId="{2822F03F-9B98-4807-AB87-057E7C6CCAD9}" srcOrd="0" destOrd="0" presId="urn:microsoft.com/office/officeart/2005/8/layout/process1"/>
    <dgm:cxn modelId="{F50336A9-8DF0-46A0-887D-84C3ADC1393C}" type="presParOf" srcId="{48E4BEEE-358D-4FFC-BB2D-711AA2A8CCE3}" destId="{DC733389-1DC6-4527-9E6D-2853CF249B41}" srcOrd="18" destOrd="0" presId="urn:microsoft.com/office/officeart/2005/8/layout/process1"/>
    <dgm:cxn modelId="{AF2A5196-F7A7-4263-BBDA-079CD9E55FC2}" type="presParOf" srcId="{48E4BEEE-358D-4FFC-BB2D-711AA2A8CCE3}" destId="{902F1091-4BAA-46EA-85D6-42235A5A44A3}" srcOrd="19" destOrd="0" presId="urn:microsoft.com/office/officeart/2005/8/layout/process1"/>
    <dgm:cxn modelId="{16996E95-45A6-45D3-99C1-8AA181741D1E}" type="presParOf" srcId="{902F1091-4BAA-46EA-85D6-42235A5A44A3}" destId="{1433ABC4-8E4E-460F-9F16-F01BA9870B53}" srcOrd="0" destOrd="0" presId="urn:microsoft.com/office/officeart/2005/8/layout/process1"/>
    <dgm:cxn modelId="{E957890D-757B-4A89-A21F-3911B86912E9}" type="presParOf" srcId="{48E4BEEE-358D-4FFC-BB2D-711AA2A8CCE3}" destId="{71AC2BA8-486A-4EE7-BF86-658523DC027C}" srcOrd="20" destOrd="0" presId="urn:microsoft.com/office/officeart/2005/8/layout/process1"/>
    <dgm:cxn modelId="{9FDFE872-00F0-43A7-8C2D-346D0219CDB4}" type="presParOf" srcId="{48E4BEEE-358D-4FFC-BB2D-711AA2A8CCE3}" destId="{52752FA5-58BB-4C6E-A96A-2634E1234BD1}" srcOrd="21" destOrd="0" presId="urn:microsoft.com/office/officeart/2005/8/layout/process1"/>
    <dgm:cxn modelId="{E4D0B4F3-6EED-4CD4-BC65-4F7CC52F952A}" type="presParOf" srcId="{52752FA5-58BB-4C6E-A96A-2634E1234BD1}" destId="{7191E619-FB7A-4A93-B874-0F2B60ECE18C}" srcOrd="0" destOrd="0" presId="urn:microsoft.com/office/officeart/2005/8/layout/process1"/>
    <dgm:cxn modelId="{A9509F41-34FA-444A-AE92-B021BC8EFA32}" type="presParOf" srcId="{48E4BEEE-358D-4FFC-BB2D-711AA2A8CCE3}" destId="{190EC9F4-DAF4-4A32-BBF3-292AC6C66E3E}" srcOrd="22" destOrd="0" presId="urn:microsoft.com/office/officeart/2005/8/layout/process1"/>
    <dgm:cxn modelId="{AA42FADE-B491-459C-9BAA-0CC9B2689A54}" type="presParOf" srcId="{48E4BEEE-358D-4FFC-BB2D-711AA2A8CCE3}" destId="{D6D3BDC2-9B0B-4103-B0EF-BCBEF7C22ED1}" srcOrd="23" destOrd="0" presId="urn:microsoft.com/office/officeart/2005/8/layout/process1"/>
    <dgm:cxn modelId="{86A8A451-C1CA-4B47-BAEA-F75B69F9FC2D}" type="presParOf" srcId="{D6D3BDC2-9B0B-4103-B0EF-BCBEF7C22ED1}" destId="{1B08E928-BC95-4BD3-AFE3-A6EE8CDD0DB5}" srcOrd="0" destOrd="0" presId="urn:microsoft.com/office/officeart/2005/8/layout/process1"/>
    <dgm:cxn modelId="{3CB0B611-AAD2-4C10-AD8B-92AD47443DD4}" type="presParOf" srcId="{48E4BEEE-358D-4FFC-BB2D-711AA2A8CCE3}" destId="{8554F5E0-048A-4701-8B7F-A34BA235C96B}" srcOrd="24" destOrd="0" presId="urn:microsoft.com/office/officeart/2005/8/layout/process1"/>
    <dgm:cxn modelId="{303D59E3-EE8C-4736-AAB8-C2A80670C09D}" type="presParOf" srcId="{48E4BEEE-358D-4FFC-BB2D-711AA2A8CCE3}" destId="{5A7A4DCA-0B47-4973-81DB-2F2523375ACD}" srcOrd="25" destOrd="0" presId="urn:microsoft.com/office/officeart/2005/8/layout/process1"/>
    <dgm:cxn modelId="{2506AA76-13E9-45A2-96F4-0096408E79EF}" type="presParOf" srcId="{5A7A4DCA-0B47-4973-81DB-2F2523375ACD}" destId="{91317D1B-05B7-4E96-98C3-69CD66C17CA0}" srcOrd="0" destOrd="0" presId="urn:microsoft.com/office/officeart/2005/8/layout/process1"/>
    <dgm:cxn modelId="{B76870F9-C26E-43A8-9086-E3A80C0C30F2}" type="presParOf" srcId="{48E4BEEE-358D-4FFC-BB2D-711AA2A8CCE3}" destId="{75EFF135-60BB-4EC6-8EDF-5A904D58706C}" srcOrd="26" destOrd="0" presId="urn:microsoft.com/office/officeart/2005/8/layout/process1"/>
    <dgm:cxn modelId="{4D632159-7CB8-495E-ADE9-4AFA40DDE54C}" type="presParOf" srcId="{48E4BEEE-358D-4FFC-BB2D-711AA2A8CCE3}" destId="{A0FDA379-3886-4B9F-B1C4-F89213EFA059}" srcOrd="27" destOrd="0" presId="urn:microsoft.com/office/officeart/2005/8/layout/process1"/>
    <dgm:cxn modelId="{0927539F-F37A-4973-B1B6-17A8982857CF}" type="presParOf" srcId="{A0FDA379-3886-4B9F-B1C4-F89213EFA059}" destId="{3A716EC0-197E-47AE-97B9-6AF72D0165FC}" srcOrd="0" destOrd="0" presId="urn:microsoft.com/office/officeart/2005/8/layout/process1"/>
    <dgm:cxn modelId="{FA528D4A-641E-45D4-9D86-6DF7B8507776}" type="presParOf" srcId="{48E4BEEE-358D-4FFC-BB2D-711AA2A8CCE3}" destId="{B3D0FECA-8ED4-49BC-BDDE-D41FC10F53FE}" srcOrd="28" destOrd="0" presId="urn:microsoft.com/office/officeart/2005/8/layout/process1"/>
    <dgm:cxn modelId="{9942BF46-361B-4AF0-8097-7C06342A6036}" type="presParOf" srcId="{48E4BEEE-358D-4FFC-BB2D-711AA2A8CCE3}" destId="{B851DA5E-0761-436C-9B9C-9676FD205724}" srcOrd="29" destOrd="0" presId="urn:microsoft.com/office/officeart/2005/8/layout/process1"/>
    <dgm:cxn modelId="{41933A32-0A12-4A85-8310-AF0BE4FA57A8}" type="presParOf" srcId="{B851DA5E-0761-436C-9B9C-9676FD205724}" destId="{E534B5A6-DD29-4397-A1B0-89BB6ECB3476}" srcOrd="0" destOrd="0" presId="urn:microsoft.com/office/officeart/2005/8/layout/process1"/>
    <dgm:cxn modelId="{29A2AB08-0E63-4573-AFED-246009C262EF}" type="presParOf" srcId="{48E4BEEE-358D-4FFC-BB2D-711AA2A8CCE3}" destId="{439B67F0-CB67-442A-AB2A-5DD86FBC40FC}" srcOrd="30" destOrd="0" presId="urn:microsoft.com/office/officeart/2005/8/layout/process1"/>
    <dgm:cxn modelId="{01B4833E-92C3-4826-B48A-C10AC4F5AD62}" type="presParOf" srcId="{48E4BEEE-358D-4FFC-BB2D-711AA2A8CCE3}" destId="{01211DF1-9879-4D80-B911-43372D9D1237}" srcOrd="31" destOrd="0" presId="urn:microsoft.com/office/officeart/2005/8/layout/process1"/>
    <dgm:cxn modelId="{CEEE7B3A-67EF-4C57-9B06-BC35C5A3D114}" type="presParOf" srcId="{01211DF1-9879-4D80-B911-43372D9D1237}" destId="{F7FF59CE-10C1-4C93-B647-4DFF345058C5}" srcOrd="0" destOrd="0" presId="urn:microsoft.com/office/officeart/2005/8/layout/process1"/>
    <dgm:cxn modelId="{DAC77CF5-7503-402C-8659-7E02BA272030}" type="presParOf" srcId="{48E4BEEE-358D-4FFC-BB2D-711AA2A8CCE3}" destId="{A26DD8F4-3AA7-4BC1-859C-A036EE460FE6}" srcOrd="32" destOrd="0" presId="urn:microsoft.com/office/officeart/2005/8/layout/process1"/>
    <dgm:cxn modelId="{C4690A77-39F6-459A-A092-3D7865CE7EC5}" type="presParOf" srcId="{48E4BEEE-358D-4FFC-BB2D-711AA2A8CCE3}" destId="{6A4B511C-0DFD-42D5-855C-A8B38531BEF8}" srcOrd="33" destOrd="0" presId="urn:microsoft.com/office/officeart/2005/8/layout/process1"/>
    <dgm:cxn modelId="{81EC450D-306F-4868-8F22-44742D1215A7}" type="presParOf" srcId="{6A4B511C-0DFD-42D5-855C-A8B38531BEF8}" destId="{A58E1A98-DA6C-4A56-9464-7B2A924CC8E8}" srcOrd="0" destOrd="0" presId="urn:microsoft.com/office/officeart/2005/8/layout/process1"/>
    <dgm:cxn modelId="{9C75CF72-BBF1-4EC9-A71B-86479A5AADB6}" type="presParOf" srcId="{48E4BEEE-358D-4FFC-BB2D-711AA2A8CCE3}" destId="{CED58FE2-1C2E-4D41-B004-A59FBE1746D9}" srcOrd="34" destOrd="0" presId="urn:microsoft.com/office/officeart/2005/8/layout/process1"/>
    <dgm:cxn modelId="{29B2EFC1-8A17-41DC-8C50-15BBBB6417B9}" type="presParOf" srcId="{48E4BEEE-358D-4FFC-BB2D-711AA2A8CCE3}" destId="{F8998F13-A122-48A6-A371-C3386D94165B}" srcOrd="35" destOrd="0" presId="urn:microsoft.com/office/officeart/2005/8/layout/process1"/>
    <dgm:cxn modelId="{04F301AB-59CB-465A-8274-3E2F95F03FAF}" type="presParOf" srcId="{F8998F13-A122-48A6-A371-C3386D94165B}" destId="{F34FEDD9-A721-41A0-8699-FBFD0C112335}" srcOrd="0" destOrd="0" presId="urn:microsoft.com/office/officeart/2005/8/layout/process1"/>
    <dgm:cxn modelId="{CEBF68E7-1A17-4DAD-91F8-FF66AAF36575}" type="presParOf" srcId="{48E4BEEE-358D-4FFC-BB2D-711AA2A8CCE3}" destId="{E7BB1D5C-70A0-40F5-B38B-759E226515E2}" srcOrd="36" destOrd="0" presId="urn:microsoft.com/office/officeart/2005/8/layout/process1"/>
    <dgm:cxn modelId="{DF2959F3-8CD5-4AB8-B462-5A235FC2992F}" type="presParOf" srcId="{48E4BEEE-358D-4FFC-BB2D-711AA2A8CCE3}" destId="{BF9A9573-4DBC-415F-A574-DAB91A14506B}" srcOrd="37" destOrd="0" presId="urn:microsoft.com/office/officeart/2005/8/layout/process1"/>
    <dgm:cxn modelId="{E52F5BBF-8F54-4557-9B89-7FA5CDEC0017}" type="presParOf" srcId="{BF9A9573-4DBC-415F-A574-DAB91A14506B}" destId="{9567AC85-6796-43FD-94B1-CA76AAE1D448}" srcOrd="0" destOrd="0" presId="urn:microsoft.com/office/officeart/2005/8/layout/process1"/>
    <dgm:cxn modelId="{F3DCD930-503E-47CF-8443-F52049A4800F}"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0E5FA0-8E67-4B41-B27F-B97F3B62AED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4984342D-8ABB-4465-870F-FBFB96861299}">
      <dgm:prSet/>
      <dgm:spPr/>
      <dgm:t>
        <a:bodyPr/>
        <a:lstStyle/>
        <a:p>
          <a:pPr rtl="0"/>
          <a:r>
            <a:rPr lang="en-AU" dirty="0" smtClean="0"/>
            <a:t>Teaching and learning</a:t>
          </a:r>
          <a:endParaRPr lang="en-AU" dirty="0"/>
        </a:p>
      </dgm:t>
    </dgm:pt>
    <dgm:pt modelId="{42F9527B-14E7-45A2-870B-B5C3403D437E}" type="parTrans" cxnId="{976FFBF8-2EEE-4D1D-8019-5D1F9C2793C5}">
      <dgm:prSet/>
      <dgm:spPr/>
      <dgm:t>
        <a:bodyPr/>
        <a:lstStyle/>
        <a:p>
          <a:endParaRPr lang="en-AU"/>
        </a:p>
      </dgm:t>
    </dgm:pt>
    <dgm:pt modelId="{48E1F2DE-4243-4776-BB95-9F66F5ED9621}" type="sibTrans" cxnId="{976FFBF8-2EEE-4D1D-8019-5D1F9C2793C5}">
      <dgm:prSet/>
      <dgm:spPr/>
      <dgm:t>
        <a:bodyPr/>
        <a:lstStyle/>
        <a:p>
          <a:endParaRPr lang="en-AU"/>
        </a:p>
      </dgm:t>
    </dgm:pt>
    <dgm:pt modelId="{C50F340E-7CFA-4FE8-9393-717FF75CCC08}">
      <dgm:prSet/>
      <dgm:spPr>
        <a:solidFill>
          <a:schemeClr val="bg1"/>
        </a:solidFill>
      </dgm:spPr>
      <dgm:t>
        <a:bodyPr/>
        <a:lstStyle/>
        <a:p>
          <a:pPr rtl="0"/>
          <a:r>
            <a:rPr lang="en-AU" dirty="0" smtClean="0"/>
            <a:t>Student support programs</a:t>
          </a:r>
          <a:endParaRPr lang="en-AU" dirty="0"/>
        </a:p>
      </dgm:t>
    </dgm:pt>
    <dgm:pt modelId="{86A8239E-3BF1-4874-858E-1EE24C4B22F9}" type="parTrans" cxnId="{2538A723-7DAD-4F33-BAE7-262B31468A4E}">
      <dgm:prSet/>
      <dgm:spPr/>
      <dgm:t>
        <a:bodyPr/>
        <a:lstStyle/>
        <a:p>
          <a:endParaRPr lang="en-AU"/>
        </a:p>
      </dgm:t>
    </dgm:pt>
    <dgm:pt modelId="{B494E0D1-1280-4AC6-8F66-20A69D78275E}" type="sibTrans" cxnId="{2538A723-7DAD-4F33-BAE7-262B31468A4E}">
      <dgm:prSet/>
      <dgm:spPr/>
      <dgm:t>
        <a:bodyPr/>
        <a:lstStyle/>
        <a:p>
          <a:endParaRPr lang="en-AU"/>
        </a:p>
      </dgm:t>
    </dgm:pt>
    <dgm:pt modelId="{6A485AA1-09D9-45C2-AD23-361E313FD97E}">
      <dgm:prSet/>
      <dgm:spPr>
        <a:solidFill>
          <a:schemeClr val="bg1"/>
        </a:solidFill>
      </dgm:spPr>
      <dgm:t>
        <a:bodyPr/>
        <a:lstStyle/>
        <a:p>
          <a:pPr rtl="0"/>
          <a:r>
            <a:rPr lang="en-AU" dirty="0" smtClean="0"/>
            <a:t>Development of learning communities </a:t>
          </a:r>
          <a:endParaRPr lang="en-AU" dirty="0"/>
        </a:p>
      </dgm:t>
    </dgm:pt>
    <dgm:pt modelId="{4EB97FCA-3F3A-4198-BBF5-1CFB9787E232}" type="parTrans" cxnId="{F6D0C41B-C2ED-4D03-AB56-10AE2EBC06F3}">
      <dgm:prSet/>
      <dgm:spPr/>
      <dgm:t>
        <a:bodyPr/>
        <a:lstStyle/>
        <a:p>
          <a:endParaRPr lang="en-AU"/>
        </a:p>
      </dgm:t>
    </dgm:pt>
    <dgm:pt modelId="{8FD90950-9610-481F-9890-46E746A257A8}" type="sibTrans" cxnId="{F6D0C41B-C2ED-4D03-AB56-10AE2EBC06F3}">
      <dgm:prSet/>
      <dgm:spPr/>
      <dgm:t>
        <a:bodyPr/>
        <a:lstStyle/>
        <a:p>
          <a:endParaRPr lang="en-AU"/>
        </a:p>
      </dgm:t>
    </dgm:pt>
    <dgm:pt modelId="{6A02F742-F231-4C34-88EB-C6178915097C}">
      <dgm:prSet/>
      <dgm:spPr>
        <a:solidFill>
          <a:schemeClr val="bg1"/>
        </a:solidFill>
        <a:ln>
          <a:solidFill>
            <a:schemeClr val="bg1"/>
          </a:solidFill>
        </a:ln>
      </dgm:spPr>
      <dgm:t>
        <a:bodyPr/>
        <a:lstStyle/>
        <a:p>
          <a:pPr rtl="0"/>
          <a:r>
            <a:rPr lang="en-AU" dirty="0" smtClean="0"/>
            <a:t>Transition management (student orientation)</a:t>
          </a:r>
          <a:endParaRPr lang="en-AU" dirty="0"/>
        </a:p>
      </dgm:t>
    </dgm:pt>
    <dgm:pt modelId="{39B55449-856B-46E6-8AEF-9ED2DC7DCE40}" type="sibTrans" cxnId="{49395AF9-3505-425A-BAC2-7B58B4B4E16A}">
      <dgm:prSet/>
      <dgm:spPr/>
      <dgm:t>
        <a:bodyPr/>
        <a:lstStyle/>
        <a:p>
          <a:endParaRPr lang="en-AU"/>
        </a:p>
      </dgm:t>
    </dgm:pt>
    <dgm:pt modelId="{2E9570B7-9C5C-4A64-9AB6-0A2B6DF90399}" type="parTrans" cxnId="{49395AF9-3505-425A-BAC2-7B58B4B4E16A}">
      <dgm:prSet/>
      <dgm:spPr/>
      <dgm:t>
        <a:bodyPr/>
        <a:lstStyle/>
        <a:p>
          <a:endParaRPr lang="en-AU"/>
        </a:p>
      </dgm:t>
    </dgm:pt>
    <dgm:pt modelId="{24660C47-6A00-403B-9C0D-A6F623EA7029}">
      <dgm:prSet/>
      <dgm:spPr>
        <a:solidFill>
          <a:schemeClr val="bg1"/>
        </a:solidFill>
      </dgm:spPr>
      <dgm:t>
        <a:bodyPr/>
        <a:lstStyle/>
        <a:p>
          <a:pPr rtl="0"/>
          <a:r>
            <a:rPr lang="en-AU" dirty="0" smtClean="0"/>
            <a:t>Marketing and recruitment</a:t>
          </a:r>
          <a:endParaRPr lang="en-AU" dirty="0"/>
        </a:p>
      </dgm:t>
    </dgm:pt>
    <dgm:pt modelId="{674FC109-B7D9-4A59-8551-EA54F5BDAC69}" type="sibTrans" cxnId="{2A0DB1C5-B9A8-4F00-ADBB-4D68B5EDE194}">
      <dgm:prSet/>
      <dgm:spPr/>
      <dgm:t>
        <a:bodyPr/>
        <a:lstStyle/>
        <a:p>
          <a:endParaRPr lang="en-AU"/>
        </a:p>
      </dgm:t>
    </dgm:pt>
    <dgm:pt modelId="{27AFC043-BE5E-4F83-8756-8BA539224AD5}" type="parTrans" cxnId="{2A0DB1C5-B9A8-4F00-ADBB-4D68B5EDE194}">
      <dgm:prSet/>
      <dgm:spPr/>
      <dgm:t>
        <a:bodyPr/>
        <a:lstStyle/>
        <a:p>
          <a:endParaRPr lang="en-AU"/>
        </a:p>
      </dgm:t>
    </dgm:pt>
    <dgm:pt modelId="{B719CCEE-3E66-478B-8B17-EE876428B743}" type="pres">
      <dgm:prSet presAssocID="{040E5FA0-8E67-4B41-B27F-B97F3B62AED9}" presName="Name0" presStyleCnt="0">
        <dgm:presLayoutVars>
          <dgm:dir/>
          <dgm:animLvl val="lvl"/>
          <dgm:resizeHandles val="exact"/>
        </dgm:presLayoutVars>
      </dgm:prSet>
      <dgm:spPr/>
      <dgm:t>
        <a:bodyPr/>
        <a:lstStyle/>
        <a:p>
          <a:endParaRPr lang="en-AU"/>
        </a:p>
      </dgm:t>
    </dgm:pt>
    <dgm:pt modelId="{09E2F014-A999-4D74-B221-01FC0D1DA5D5}" type="pres">
      <dgm:prSet presAssocID="{24660C47-6A00-403B-9C0D-A6F623EA7029}" presName="linNode" presStyleCnt="0"/>
      <dgm:spPr/>
    </dgm:pt>
    <dgm:pt modelId="{5CD44359-4A49-4FEE-AC2A-0A9C65E2FDEF}" type="pres">
      <dgm:prSet presAssocID="{24660C47-6A00-403B-9C0D-A6F623EA7029}" presName="parentText" presStyleLbl="node1" presStyleIdx="0" presStyleCnt="5">
        <dgm:presLayoutVars>
          <dgm:chMax val="1"/>
          <dgm:bulletEnabled val="1"/>
        </dgm:presLayoutVars>
      </dgm:prSet>
      <dgm:spPr/>
      <dgm:t>
        <a:bodyPr/>
        <a:lstStyle/>
        <a:p>
          <a:endParaRPr lang="en-AU"/>
        </a:p>
      </dgm:t>
    </dgm:pt>
    <dgm:pt modelId="{257C7191-AD0D-4E7F-9CA2-4FE2E2BDA21E}" type="pres">
      <dgm:prSet presAssocID="{674FC109-B7D9-4A59-8551-EA54F5BDAC69}" presName="sp" presStyleCnt="0"/>
      <dgm:spPr/>
    </dgm:pt>
    <dgm:pt modelId="{428AE279-4584-465E-BE99-E2F6D5842519}" type="pres">
      <dgm:prSet presAssocID="{6A02F742-F231-4C34-88EB-C6178915097C}" presName="linNode" presStyleCnt="0"/>
      <dgm:spPr/>
    </dgm:pt>
    <dgm:pt modelId="{7E8BA5A5-E2F1-41F1-81FA-4B1EE7EAE8E3}" type="pres">
      <dgm:prSet presAssocID="{6A02F742-F231-4C34-88EB-C6178915097C}" presName="parentText" presStyleLbl="node1" presStyleIdx="1" presStyleCnt="5">
        <dgm:presLayoutVars>
          <dgm:chMax val="1"/>
          <dgm:bulletEnabled val="1"/>
        </dgm:presLayoutVars>
      </dgm:prSet>
      <dgm:spPr/>
      <dgm:t>
        <a:bodyPr/>
        <a:lstStyle/>
        <a:p>
          <a:endParaRPr lang="en-AU"/>
        </a:p>
      </dgm:t>
    </dgm:pt>
    <dgm:pt modelId="{D1CEDC59-20F8-4A20-A398-17DEB8B167DF}" type="pres">
      <dgm:prSet presAssocID="{39B55449-856B-46E6-8AEF-9ED2DC7DCE40}" presName="sp" presStyleCnt="0"/>
      <dgm:spPr/>
    </dgm:pt>
    <dgm:pt modelId="{61E40C2C-E50D-4339-B42E-130B6E567348}" type="pres">
      <dgm:prSet presAssocID="{4984342D-8ABB-4465-870F-FBFB96861299}" presName="linNode" presStyleCnt="0"/>
      <dgm:spPr/>
    </dgm:pt>
    <dgm:pt modelId="{D265ACAC-78EE-40E5-B8DA-C7503BE04190}" type="pres">
      <dgm:prSet presAssocID="{4984342D-8ABB-4465-870F-FBFB96861299}" presName="parentText" presStyleLbl="node1" presStyleIdx="2" presStyleCnt="5">
        <dgm:presLayoutVars>
          <dgm:chMax val="1"/>
          <dgm:bulletEnabled val="1"/>
        </dgm:presLayoutVars>
      </dgm:prSet>
      <dgm:spPr/>
      <dgm:t>
        <a:bodyPr/>
        <a:lstStyle/>
        <a:p>
          <a:endParaRPr lang="en-AU"/>
        </a:p>
      </dgm:t>
    </dgm:pt>
    <dgm:pt modelId="{BBBB6A08-877D-427A-A23E-5B7006D53BA6}" type="pres">
      <dgm:prSet presAssocID="{48E1F2DE-4243-4776-BB95-9F66F5ED9621}" presName="sp" presStyleCnt="0"/>
      <dgm:spPr/>
    </dgm:pt>
    <dgm:pt modelId="{0BB968D3-5360-46B2-81A2-8704053AA61A}" type="pres">
      <dgm:prSet presAssocID="{C50F340E-7CFA-4FE8-9393-717FF75CCC08}" presName="linNode" presStyleCnt="0"/>
      <dgm:spPr/>
    </dgm:pt>
    <dgm:pt modelId="{9ED7C1D5-4C91-4F66-962E-6DB520CB08F3}" type="pres">
      <dgm:prSet presAssocID="{C50F340E-7CFA-4FE8-9393-717FF75CCC08}" presName="parentText" presStyleLbl="node1" presStyleIdx="3" presStyleCnt="5">
        <dgm:presLayoutVars>
          <dgm:chMax val="1"/>
          <dgm:bulletEnabled val="1"/>
        </dgm:presLayoutVars>
      </dgm:prSet>
      <dgm:spPr/>
      <dgm:t>
        <a:bodyPr/>
        <a:lstStyle/>
        <a:p>
          <a:endParaRPr lang="en-AU"/>
        </a:p>
      </dgm:t>
    </dgm:pt>
    <dgm:pt modelId="{6F150BE6-9206-4093-9E11-FB4E8FDCE202}" type="pres">
      <dgm:prSet presAssocID="{B494E0D1-1280-4AC6-8F66-20A69D78275E}" presName="sp" presStyleCnt="0"/>
      <dgm:spPr/>
    </dgm:pt>
    <dgm:pt modelId="{B026FBA3-D80B-405B-9C80-31985FFD4ED3}" type="pres">
      <dgm:prSet presAssocID="{6A485AA1-09D9-45C2-AD23-361E313FD97E}" presName="linNode" presStyleCnt="0"/>
      <dgm:spPr/>
    </dgm:pt>
    <dgm:pt modelId="{F9CFCF1E-904F-4331-9CF8-B66D6AB47FEE}" type="pres">
      <dgm:prSet presAssocID="{6A485AA1-09D9-45C2-AD23-361E313FD97E}" presName="parentText" presStyleLbl="node1" presStyleIdx="4" presStyleCnt="5">
        <dgm:presLayoutVars>
          <dgm:chMax val="1"/>
          <dgm:bulletEnabled val="1"/>
        </dgm:presLayoutVars>
      </dgm:prSet>
      <dgm:spPr/>
      <dgm:t>
        <a:bodyPr/>
        <a:lstStyle/>
        <a:p>
          <a:endParaRPr lang="en-AU"/>
        </a:p>
      </dgm:t>
    </dgm:pt>
  </dgm:ptLst>
  <dgm:cxnLst>
    <dgm:cxn modelId="{35A64444-36A6-4B63-B90C-F1D092FB76EE}" type="presOf" srcId="{6A02F742-F231-4C34-88EB-C6178915097C}" destId="{7E8BA5A5-E2F1-41F1-81FA-4B1EE7EAE8E3}" srcOrd="0" destOrd="0" presId="urn:microsoft.com/office/officeart/2005/8/layout/vList5"/>
    <dgm:cxn modelId="{2A0DB1C5-B9A8-4F00-ADBB-4D68B5EDE194}" srcId="{040E5FA0-8E67-4B41-B27F-B97F3B62AED9}" destId="{24660C47-6A00-403B-9C0D-A6F623EA7029}" srcOrd="0" destOrd="0" parTransId="{27AFC043-BE5E-4F83-8756-8BA539224AD5}" sibTransId="{674FC109-B7D9-4A59-8551-EA54F5BDAC69}"/>
    <dgm:cxn modelId="{508AD592-32A3-4A8C-A44C-FB2456280847}" type="presOf" srcId="{6A485AA1-09D9-45C2-AD23-361E313FD97E}" destId="{F9CFCF1E-904F-4331-9CF8-B66D6AB47FEE}" srcOrd="0" destOrd="0" presId="urn:microsoft.com/office/officeart/2005/8/layout/vList5"/>
    <dgm:cxn modelId="{B514C83E-BE99-481B-9B93-6A3E3910CF50}" type="presOf" srcId="{4984342D-8ABB-4465-870F-FBFB96861299}" destId="{D265ACAC-78EE-40E5-B8DA-C7503BE04190}" srcOrd="0" destOrd="0" presId="urn:microsoft.com/office/officeart/2005/8/layout/vList5"/>
    <dgm:cxn modelId="{976FFBF8-2EEE-4D1D-8019-5D1F9C2793C5}" srcId="{040E5FA0-8E67-4B41-B27F-B97F3B62AED9}" destId="{4984342D-8ABB-4465-870F-FBFB96861299}" srcOrd="2" destOrd="0" parTransId="{42F9527B-14E7-45A2-870B-B5C3403D437E}" sibTransId="{48E1F2DE-4243-4776-BB95-9F66F5ED9621}"/>
    <dgm:cxn modelId="{1B8FCFAE-FC4E-4B8B-BD45-A9EE838B2A0F}" type="presOf" srcId="{24660C47-6A00-403B-9C0D-A6F623EA7029}" destId="{5CD44359-4A49-4FEE-AC2A-0A9C65E2FDEF}" srcOrd="0" destOrd="0" presId="urn:microsoft.com/office/officeart/2005/8/layout/vList5"/>
    <dgm:cxn modelId="{57706F57-5BBB-4A7F-9B56-0F0A00DE0589}" type="presOf" srcId="{040E5FA0-8E67-4B41-B27F-B97F3B62AED9}" destId="{B719CCEE-3E66-478B-8B17-EE876428B743}" srcOrd="0" destOrd="0" presId="urn:microsoft.com/office/officeart/2005/8/layout/vList5"/>
    <dgm:cxn modelId="{49395AF9-3505-425A-BAC2-7B58B4B4E16A}" srcId="{040E5FA0-8E67-4B41-B27F-B97F3B62AED9}" destId="{6A02F742-F231-4C34-88EB-C6178915097C}" srcOrd="1" destOrd="0" parTransId="{2E9570B7-9C5C-4A64-9AB6-0A2B6DF90399}" sibTransId="{39B55449-856B-46E6-8AEF-9ED2DC7DCE40}"/>
    <dgm:cxn modelId="{2538A723-7DAD-4F33-BAE7-262B31468A4E}" srcId="{040E5FA0-8E67-4B41-B27F-B97F3B62AED9}" destId="{C50F340E-7CFA-4FE8-9393-717FF75CCC08}" srcOrd="3" destOrd="0" parTransId="{86A8239E-3BF1-4874-858E-1EE24C4B22F9}" sibTransId="{B494E0D1-1280-4AC6-8F66-20A69D78275E}"/>
    <dgm:cxn modelId="{D063096D-3AF7-4B74-B608-D11EACE26342}" type="presOf" srcId="{C50F340E-7CFA-4FE8-9393-717FF75CCC08}" destId="{9ED7C1D5-4C91-4F66-962E-6DB520CB08F3}" srcOrd="0" destOrd="0" presId="urn:microsoft.com/office/officeart/2005/8/layout/vList5"/>
    <dgm:cxn modelId="{F6D0C41B-C2ED-4D03-AB56-10AE2EBC06F3}" srcId="{040E5FA0-8E67-4B41-B27F-B97F3B62AED9}" destId="{6A485AA1-09D9-45C2-AD23-361E313FD97E}" srcOrd="4" destOrd="0" parTransId="{4EB97FCA-3F3A-4198-BBF5-1CFB9787E232}" sibTransId="{8FD90950-9610-481F-9890-46E746A257A8}"/>
    <dgm:cxn modelId="{6B6C9D92-FFEB-49D8-86B3-9D6C246D237A}" type="presParOf" srcId="{B719CCEE-3E66-478B-8B17-EE876428B743}" destId="{09E2F014-A999-4D74-B221-01FC0D1DA5D5}" srcOrd="0" destOrd="0" presId="urn:microsoft.com/office/officeart/2005/8/layout/vList5"/>
    <dgm:cxn modelId="{784216C2-BC20-43C5-B195-AF40FB9184A0}" type="presParOf" srcId="{09E2F014-A999-4D74-B221-01FC0D1DA5D5}" destId="{5CD44359-4A49-4FEE-AC2A-0A9C65E2FDEF}" srcOrd="0" destOrd="0" presId="urn:microsoft.com/office/officeart/2005/8/layout/vList5"/>
    <dgm:cxn modelId="{2B33257E-D950-4CFF-848B-D31B6138493B}" type="presParOf" srcId="{B719CCEE-3E66-478B-8B17-EE876428B743}" destId="{257C7191-AD0D-4E7F-9CA2-4FE2E2BDA21E}" srcOrd="1" destOrd="0" presId="urn:microsoft.com/office/officeart/2005/8/layout/vList5"/>
    <dgm:cxn modelId="{6DA5F8D6-2694-4610-B934-C4A9B89B645A}" type="presParOf" srcId="{B719CCEE-3E66-478B-8B17-EE876428B743}" destId="{428AE279-4584-465E-BE99-E2F6D5842519}" srcOrd="2" destOrd="0" presId="urn:microsoft.com/office/officeart/2005/8/layout/vList5"/>
    <dgm:cxn modelId="{FCB77689-7BA4-4E60-9F94-2927C4FC9F75}" type="presParOf" srcId="{428AE279-4584-465E-BE99-E2F6D5842519}" destId="{7E8BA5A5-E2F1-41F1-81FA-4B1EE7EAE8E3}" srcOrd="0" destOrd="0" presId="urn:microsoft.com/office/officeart/2005/8/layout/vList5"/>
    <dgm:cxn modelId="{FD7B2B76-C6F0-4F35-93FC-5294876F775F}" type="presParOf" srcId="{B719CCEE-3E66-478B-8B17-EE876428B743}" destId="{D1CEDC59-20F8-4A20-A398-17DEB8B167DF}" srcOrd="3" destOrd="0" presId="urn:microsoft.com/office/officeart/2005/8/layout/vList5"/>
    <dgm:cxn modelId="{36DF6793-9F08-4F3C-B812-20FA92E90A4C}" type="presParOf" srcId="{B719CCEE-3E66-478B-8B17-EE876428B743}" destId="{61E40C2C-E50D-4339-B42E-130B6E567348}" srcOrd="4" destOrd="0" presId="urn:microsoft.com/office/officeart/2005/8/layout/vList5"/>
    <dgm:cxn modelId="{132BAAFD-2D8B-482B-8C5D-B8CBAA7649E7}" type="presParOf" srcId="{61E40C2C-E50D-4339-B42E-130B6E567348}" destId="{D265ACAC-78EE-40E5-B8DA-C7503BE04190}" srcOrd="0" destOrd="0" presId="urn:microsoft.com/office/officeart/2005/8/layout/vList5"/>
    <dgm:cxn modelId="{7766A847-A835-4B08-AB39-6A27AC9B01CF}" type="presParOf" srcId="{B719CCEE-3E66-478B-8B17-EE876428B743}" destId="{BBBB6A08-877D-427A-A23E-5B7006D53BA6}" srcOrd="5" destOrd="0" presId="urn:microsoft.com/office/officeart/2005/8/layout/vList5"/>
    <dgm:cxn modelId="{74E09A11-4057-4A1B-B1E3-ACCBE6A9C8A8}" type="presParOf" srcId="{B719CCEE-3E66-478B-8B17-EE876428B743}" destId="{0BB968D3-5360-46B2-81A2-8704053AA61A}" srcOrd="6" destOrd="0" presId="urn:microsoft.com/office/officeart/2005/8/layout/vList5"/>
    <dgm:cxn modelId="{05DEA9DB-6B69-49A3-9E0E-8E383A596455}" type="presParOf" srcId="{0BB968D3-5360-46B2-81A2-8704053AA61A}" destId="{9ED7C1D5-4C91-4F66-962E-6DB520CB08F3}" srcOrd="0" destOrd="0" presId="urn:microsoft.com/office/officeart/2005/8/layout/vList5"/>
    <dgm:cxn modelId="{F47E3262-C3B6-4859-9512-871D861BAE34}" type="presParOf" srcId="{B719CCEE-3E66-478B-8B17-EE876428B743}" destId="{6F150BE6-9206-4093-9E11-FB4E8FDCE202}" srcOrd="7" destOrd="0" presId="urn:microsoft.com/office/officeart/2005/8/layout/vList5"/>
    <dgm:cxn modelId="{9588ED7F-4E9C-439F-86AF-CA566536CEAD}" type="presParOf" srcId="{B719CCEE-3E66-478B-8B17-EE876428B743}" destId="{B026FBA3-D80B-405B-9C80-31985FFD4ED3}" srcOrd="8" destOrd="0" presId="urn:microsoft.com/office/officeart/2005/8/layout/vList5"/>
    <dgm:cxn modelId="{CA36BE4D-205E-4C92-A697-A0052A709761}" type="presParOf" srcId="{B026FBA3-D80B-405B-9C80-31985FFD4ED3}" destId="{F9CFCF1E-904F-4331-9CF8-B66D6AB47FEE}"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D57E0A17-33E5-4973-B0DC-685039DFA3C4}" type="presOf" srcId="{A28546E4-1BDC-4481-877D-85A3D0B66FDD}" destId="{A26DD8F4-3AA7-4BC1-859C-A036EE460FE6}" srcOrd="0" destOrd="0" presId="urn:microsoft.com/office/officeart/2005/8/layout/process1"/>
    <dgm:cxn modelId="{087CEF06-6DA7-4476-806F-1E94C0C527A9}" type="presOf" srcId="{C5D28277-4062-4B29-8F22-760F97A77BA2}" destId="{1A1FC719-BD27-4C16-9982-336A967B137D}" srcOrd="0" destOrd="0" presId="urn:microsoft.com/office/officeart/2005/8/layout/process1"/>
    <dgm:cxn modelId="{B4E8FCD6-D56C-4941-AE1C-3646C6CE6DEE}" srcId="{AC2D8BAF-26DF-425D-AA20-01EAAB34019A}" destId="{0ED777E2-CA00-4E0A-B2AD-F835426B4FDF}" srcOrd="17" destOrd="0" parTransId="{7E4D3C9C-085B-4BC7-B1ED-6AB0F9A490A4}" sibTransId="{8B64A048-DC21-4A30-9D67-434D10302AD7}"/>
    <dgm:cxn modelId="{901BDB1A-FFE2-48A6-B326-8251BF1A25EC}" type="presOf" srcId="{3EBBF2CB-9C5E-445B-8362-C1F1E26299C4}" destId="{BF9A9573-4DBC-415F-A574-DAB91A14506B}" srcOrd="0" destOrd="0" presId="urn:microsoft.com/office/officeart/2005/8/layout/process1"/>
    <dgm:cxn modelId="{48328611-B707-44D0-A2CB-7905921542FE}" type="presOf" srcId="{6FE0F0D2-19EA-4200-B08B-8218A1A9DD62}" destId="{6A4B511C-0DFD-42D5-855C-A8B38531BEF8}" srcOrd="0" destOrd="0" presId="urn:microsoft.com/office/officeart/2005/8/layout/process1"/>
    <dgm:cxn modelId="{80B2427D-B898-4DCD-A8ED-A53929E6CFEA}" type="presOf" srcId="{65EA3D52-41FE-4ED2-A024-DC73104B1298}" destId="{744BBA7F-F7F0-4C56-9AE3-9F763CB4C30A}" srcOrd="0" destOrd="0" presId="urn:microsoft.com/office/officeart/2005/8/layout/process1"/>
    <dgm:cxn modelId="{B110DD9F-843F-4FAB-8CDF-36CB8AD272D8}" type="presOf" srcId="{08EB1D7E-FDD1-4047-A615-CA6AD6A4D40F}" destId="{1B08E928-BC95-4BD3-AFE3-A6EE8CDD0DB5}" srcOrd="1" destOrd="0" presId="urn:microsoft.com/office/officeart/2005/8/layout/process1"/>
    <dgm:cxn modelId="{539455F7-331E-41EF-A040-072B6B2A8E73}" type="presOf" srcId="{44E9B2C1-5304-4675-8540-68CA351ADB58}" destId="{E7BB1D5C-70A0-40F5-B38B-759E226515E2}" srcOrd="0" destOrd="0" presId="urn:microsoft.com/office/officeart/2005/8/layout/process1"/>
    <dgm:cxn modelId="{61EBF023-6B11-436B-9A43-0ABE7C44077E}" type="presOf" srcId="{1E635CAA-B5F3-4714-9361-CDB6BC9C785F}" destId="{CFA8FE18-7C3E-492F-81B4-A3F809E15CA1}" srcOrd="0" destOrd="0" presId="urn:microsoft.com/office/officeart/2005/8/layout/process1"/>
    <dgm:cxn modelId="{EC29E224-C5EC-4726-8D16-2CB3F0812EBE}" type="presOf" srcId="{7299871C-CB34-41D5-936F-F3B1C147A705}" destId="{A6D110EA-915A-4532-85CD-B6F4105486A3}" srcOrd="0" destOrd="0" presId="urn:microsoft.com/office/officeart/2005/8/layout/process1"/>
    <dgm:cxn modelId="{18354933-70EF-45FC-B5E9-AA532E65587A}" type="presOf" srcId="{254BDBB1-5FB9-4C66-B7F5-2D49C1525692}" destId="{6C87F5F0-75B3-4952-8BC9-39A371F84A17}" srcOrd="0" destOrd="0" presId="urn:microsoft.com/office/officeart/2005/8/layout/process1"/>
    <dgm:cxn modelId="{AC178B04-EC89-4E52-A902-DAA61C3AC067}" srcId="{AC2D8BAF-26DF-425D-AA20-01EAAB34019A}" destId="{F9666DEC-35CA-4236-9CB0-E8280FC5566C}" srcOrd="9" destOrd="0" parTransId="{6CDEB913-605E-4F78-9E1D-2ED16C2D0F10}" sibTransId="{82A75913-A787-4A79-B157-7AD96FF8BDB5}"/>
    <dgm:cxn modelId="{7A58FDDD-2DC5-41E2-8ACC-D134692BB074}" type="presOf" srcId="{40448D95-B630-418E-BCD5-F0E765286184}" destId="{D8F8E68D-12E9-40D8-9079-141ABB758B51}" srcOrd="0" destOrd="0" presId="urn:microsoft.com/office/officeart/2005/8/layout/process1"/>
    <dgm:cxn modelId="{4187756C-DFB5-469F-9FD8-5226F720B906}" type="presOf" srcId="{18D3FD9E-3EA2-4FA3-8848-9ECC9AE71207}" destId="{91317D1B-05B7-4E96-98C3-69CD66C17CA0}" srcOrd="1" destOrd="0" presId="urn:microsoft.com/office/officeart/2005/8/layout/process1"/>
    <dgm:cxn modelId="{3C997CEC-397A-41B1-ACED-D95CD1FDE2BC}" type="presOf" srcId="{9E4028C4-DFED-4CAD-B094-4EA6D551EFB6}" destId="{A0FDA379-3886-4B9F-B1C4-F89213EFA059}" srcOrd="0" destOrd="0" presId="urn:microsoft.com/office/officeart/2005/8/layout/process1"/>
    <dgm:cxn modelId="{CEC8B5BF-3448-4D90-9067-F352CFA2D7D7}" type="presOf" srcId="{83C433C9-6E0E-42BE-B275-1F60A1072D4D}" destId="{2822F03F-9B98-4807-AB87-057E7C6CCAD9}" srcOrd="1" destOrd="0" presId="urn:microsoft.com/office/officeart/2005/8/layout/process1"/>
    <dgm:cxn modelId="{CA9CBA8E-D1E2-428D-9460-9912D0A3F8AF}" type="presOf" srcId="{7056B073-F22F-4986-83E7-D7AAE575387A}" destId="{B3D0FECA-8ED4-49BC-BDDE-D41FC10F53FE}" srcOrd="0" destOrd="0" presId="urn:microsoft.com/office/officeart/2005/8/layout/process1"/>
    <dgm:cxn modelId="{2A986724-889B-4D3B-81F9-45A8C7F254B4}" srcId="{AC2D8BAF-26DF-425D-AA20-01EAAB34019A}" destId="{A28546E4-1BDC-4481-877D-85A3D0B66FDD}" srcOrd="16" destOrd="0" parTransId="{AAF63FE8-2AAC-4E88-969E-2281ACF1D2C3}" sibTransId="{6FE0F0D2-19EA-4200-B08B-8218A1A9DD62}"/>
    <dgm:cxn modelId="{1D694B3F-5EBB-420B-B267-EF8486608279}" type="presOf" srcId="{7299871C-CB34-41D5-936F-F3B1C147A705}" destId="{BDF27138-E1A2-4D63-A2EA-69A6FB3BFA13}" srcOrd="1" destOrd="0" presId="urn:microsoft.com/office/officeart/2005/8/layout/process1"/>
    <dgm:cxn modelId="{EAA3A2A2-121A-4848-9964-9D6726A83389}" type="presOf" srcId="{F9666DEC-35CA-4236-9CB0-E8280FC5566C}" destId="{DC733389-1DC6-4527-9E6D-2853CF249B41}" srcOrd="0" destOrd="0" presId="urn:microsoft.com/office/officeart/2005/8/layout/process1"/>
    <dgm:cxn modelId="{C7A9297A-59EF-4B78-8F2B-1B57678EF427}" type="presOf" srcId="{F921B5C6-5387-40ED-B6B6-7C8A3C1D81AA}" destId="{8B72BFFB-570A-4ED3-9839-0042EFFE03DF}" srcOrd="1" destOrd="0" presId="urn:microsoft.com/office/officeart/2005/8/layout/process1"/>
    <dgm:cxn modelId="{4129CEAD-BD0A-4495-AD10-4B2571DA3E68}" type="presOf" srcId="{9E4028C4-DFED-4CAD-B094-4EA6D551EFB6}" destId="{3A716EC0-197E-47AE-97B9-6AF72D0165FC}" srcOrd="1" destOrd="0" presId="urn:microsoft.com/office/officeart/2005/8/layout/process1"/>
    <dgm:cxn modelId="{123F2A29-70C7-4527-BE6F-095F38EFBADA}" type="presOf" srcId="{0575E1C8-D6A7-471F-9325-F68DD7EE4014}" destId="{7C0FC4AD-402D-4D28-A338-64B5234ED683}" srcOrd="0" destOrd="0" presId="urn:microsoft.com/office/officeart/2005/8/layout/process1"/>
    <dgm:cxn modelId="{7D15419C-8ED9-4727-AE97-0C21F59D8BF9}" type="presOf" srcId="{5B54296D-06D9-43CE-AEB4-D99EC39E81B0}" destId="{75EFF135-60BB-4EC6-8EDF-5A904D58706C}" srcOrd="0" destOrd="0" presId="urn:microsoft.com/office/officeart/2005/8/layout/process1"/>
    <dgm:cxn modelId="{115D6D67-A247-4A31-AEB0-E2FCE772C8F5}" type="presOf" srcId="{F921B5C6-5387-40ED-B6B6-7C8A3C1D81AA}" destId="{E053EE7E-F3E3-40B0-84E5-F42E14ED36B5}" srcOrd="0" destOrd="0" presId="urn:microsoft.com/office/officeart/2005/8/layout/process1"/>
    <dgm:cxn modelId="{7DD0C60E-0724-4BD3-A5B5-2C170BD5AD8D}" type="presOf" srcId="{08EB1D7E-FDD1-4047-A615-CA6AD6A4D40F}" destId="{D6D3BDC2-9B0B-4103-B0EF-BCBEF7C22ED1}" srcOrd="0" destOrd="0" presId="urn:microsoft.com/office/officeart/2005/8/layout/process1"/>
    <dgm:cxn modelId="{92898340-6776-4208-AF92-AE89D6DD5AC7}" type="presOf" srcId="{254BDBB1-5FB9-4C66-B7F5-2D49C1525692}" destId="{FC7DAF5C-9F03-4951-9FF4-976C02C00464}" srcOrd="1" destOrd="0" presId="urn:microsoft.com/office/officeart/2005/8/layout/process1"/>
    <dgm:cxn modelId="{5E75B19C-1949-4129-AD52-7018E0409746}" type="presOf" srcId="{6EB0D4C3-2FAF-40C7-9894-0B68BE893D49}" destId="{A756851D-1B02-4F11-9B00-AB7576D7D760}" srcOrd="1" destOrd="0" presId="urn:microsoft.com/office/officeart/2005/8/layout/process1"/>
    <dgm:cxn modelId="{317CAD2E-6AC8-4767-8580-30C897B758D5}" type="presOf" srcId="{82A75913-A787-4A79-B157-7AD96FF8BDB5}" destId="{1433ABC4-8E4E-460F-9F16-F01BA9870B53}" srcOrd="1" destOrd="0" presId="urn:microsoft.com/office/officeart/2005/8/layout/process1"/>
    <dgm:cxn modelId="{2F8AC2C4-1AFA-41F5-893B-1A0B22ED2EED}" type="presOf" srcId="{99785116-43C4-443B-9688-64524341DEEC}" destId="{F7FF59CE-10C1-4C93-B647-4DFF345058C5}" srcOrd="1" destOrd="0" presId="urn:microsoft.com/office/officeart/2005/8/layout/process1"/>
    <dgm:cxn modelId="{A766CAC9-B0E0-41C0-A3B6-BC26CF4D5386}" type="presOf" srcId="{6FE0F0D2-19EA-4200-B08B-8218A1A9DD62}" destId="{A58E1A98-DA6C-4A56-9464-7B2A924CC8E8}" srcOrd="1" destOrd="0" presId="urn:microsoft.com/office/officeart/2005/8/layout/process1"/>
    <dgm:cxn modelId="{FC24D40A-56AE-4C11-B637-583DD2890571}" srcId="{AC2D8BAF-26DF-425D-AA20-01EAAB34019A}" destId="{40448D95-B630-418E-BCD5-F0E765286184}" srcOrd="19" destOrd="0" parTransId="{395B8658-FEE3-44CE-8E0A-DC4594774033}" sibTransId="{4CB60399-DFA7-4277-8346-2F0EDD4F7912}"/>
    <dgm:cxn modelId="{EF7202B0-2550-4437-8422-2C5DD3EF5608}" srcId="{AC2D8BAF-26DF-425D-AA20-01EAAB34019A}" destId="{0575E1C8-D6A7-471F-9325-F68DD7EE4014}" srcOrd="8" destOrd="0" parTransId="{E057EF42-8936-4FA3-8F6F-C52A00402824}" sibTransId="{83C433C9-6E0E-42BE-B275-1F60A1072D4D}"/>
    <dgm:cxn modelId="{5E2D6C05-BFE3-45CD-8395-382704B85DF3}" srcId="{AC2D8BAF-26DF-425D-AA20-01EAAB34019A}" destId="{5B54296D-06D9-43CE-AEB4-D99EC39E81B0}" srcOrd="13" destOrd="0" parTransId="{0F0DD95C-C9D9-4F8C-B24E-97CA45CA6967}" sibTransId="{9E4028C4-DFED-4CAD-B094-4EA6D551EFB6}"/>
    <dgm:cxn modelId="{DBC3F58E-AA7D-4BEF-9CCF-FE30D71F48E5}" type="presOf" srcId="{B1F9C5D1-CE21-499A-ACAA-3194BE719CBD}" destId="{4655B48B-35E1-43AB-8592-4E3610624624}" srcOrd="1" destOrd="0" presId="urn:microsoft.com/office/officeart/2005/8/layout/process1"/>
    <dgm:cxn modelId="{2CA3D62E-F9C9-4E84-BB1D-1505D276673B}" srcId="{AC2D8BAF-26DF-425D-AA20-01EAAB34019A}" destId="{CCA8B9CC-BF7D-4247-83C7-3B1349CDBD32}" srcOrd="0" destOrd="0" parTransId="{2594F981-F92D-44D4-A803-F55D6C457602}" sibTransId="{F921B5C6-5387-40ED-B6B6-7C8A3C1D81AA}"/>
    <dgm:cxn modelId="{72234A04-8042-41FB-8A5A-68B3885DAC65}" type="presOf" srcId="{18D3FD9E-3EA2-4FA3-8848-9ECC9AE71207}" destId="{5A7A4DCA-0B47-4973-81DB-2F2523375ACD}" srcOrd="0" destOrd="0" presId="urn:microsoft.com/office/officeart/2005/8/layout/process1"/>
    <dgm:cxn modelId="{61CB2777-E589-4B22-BF1B-6EE6DB27B988}" srcId="{AC2D8BAF-26DF-425D-AA20-01EAAB34019A}" destId="{FA6C5CFB-FB0C-4AD0-A877-2DDCD830E843}" srcOrd="5" destOrd="0" parTransId="{733F437A-6DB1-4657-9F62-E4F313A48B7A}" sibTransId="{8286FB62-398B-4C62-B630-26902BD82EB9}"/>
    <dgm:cxn modelId="{BBA33F47-80EE-48B6-B952-299A7FAF22E3}" type="presOf" srcId="{FA6C5CFB-FB0C-4AD0-A877-2DDCD830E843}" destId="{63A38024-7D43-4277-B024-586E8E4DDD97}" srcOrd="0" destOrd="0" presId="urn:microsoft.com/office/officeart/2005/8/layout/process1"/>
    <dgm:cxn modelId="{F78E88ED-F9B8-4155-90D6-EC8E7BC84638}" type="presOf" srcId="{8286FB62-398B-4C62-B630-26902BD82EB9}" destId="{18ED63FD-B028-4A05-BA23-BC4A6D3314DB}" srcOrd="1" destOrd="0" presId="urn:microsoft.com/office/officeart/2005/8/layout/process1"/>
    <dgm:cxn modelId="{F66CCB7E-BBA8-4890-B41F-72E5C3BC01D9}" srcId="{AC2D8BAF-26DF-425D-AA20-01EAAB34019A}" destId="{93FBA670-1D5D-49B9-9C26-29DFFE9D539B}" srcOrd="3" destOrd="0" parTransId="{A6F36042-C2C1-4474-9123-0301402888F8}" sibTransId="{6EB0D4C3-2FAF-40C7-9894-0B68BE893D49}"/>
    <dgm:cxn modelId="{FFF91E72-121A-4379-84BA-62164D99886B}" srcId="{AC2D8BAF-26DF-425D-AA20-01EAAB34019A}" destId="{BAB64C0C-A43D-4779-A426-C0A4AA60C5DA}" srcOrd="11" destOrd="0" parTransId="{1B270BB4-30B5-4D7C-9A06-12E0614425FC}" sibTransId="{08EB1D7E-FDD1-4047-A615-CA6AD6A4D40F}"/>
    <dgm:cxn modelId="{18ECF72E-90A8-4519-905E-C6F8C332D453}" type="presOf" srcId="{3EBBF2CB-9C5E-445B-8362-C1F1E26299C4}" destId="{9567AC85-6796-43FD-94B1-CA76AAE1D448}" srcOrd="1" destOrd="0" presId="urn:microsoft.com/office/officeart/2005/8/layout/process1"/>
    <dgm:cxn modelId="{65D8ABCA-BB34-4976-A4F8-210D66105347}" srcId="{AC2D8BAF-26DF-425D-AA20-01EAAB34019A}" destId="{7056B073-F22F-4986-83E7-D7AAE575387A}" srcOrd="14" destOrd="0" parTransId="{8EBEFD8C-961F-4DEF-8BE5-97D6EE5DFF90}" sibTransId="{0A3B89B8-8DF5-471B-A070-7B6A005D2C51}"/>
    <dgm:cxn modelId="{14C2592E-D497-4312-9AAD-973E5C5DFD9C}" srcId="{AC2D8BAF-26DF-425D-AA20-01EAAB34019A}" destId="{51FD2816-5946-4E22-AE40-71AB99761CA0}" srcOrd="10" destOrd="0" parTransId="{F570A02F-C079-4109-A677-757739142A74}" sibTransId="{85FC1FCD-ED8D-4871-805C-7851176B6F84}"/>
    <dgm:cxn modelId="{145CD543-D42E-4D53-8834-5F79E59E2D67}" type="presOf" srcId="{82A75913-A787-4A79-B157-7AD96FF8BDB5}" destId="{902F1091-4BAA-46EA-85D6-42235A5A44A3}" srcOrd="0" destOrd="0" presId="urn:microsoft.com/office/officeart/2005/8/layout/process1"/>
    <dgm:cxn modelId="{1192E0C2-060B-4965-A7BB-E2F96AEABC6A}" type="presOf" srcId="{8B64A048-DC21-4A30-9D67-434D10302AD7}" destId="{F34FEDD9-A721-41A0-8699-FBFD0C112335}" srcOrd="1" destOrd="0" presId="urn:microsoft.com/office/officeart/2005/8/layout/process1"/>
    <dgm:cxn modelId="{95C4B206-5A66-4D50-873D-2970FE01BFA7}" srcId="{AC2D8BAF-26DF-425D-AA20-01EAAB34019A}" destId="{65EA3D52-41FE-4ED2-A024-DC73104B1298}" srcOrd="4" destOrd="0" parTransId="{C0A6D044-0D31-4DB2-AC33-0105B8FD1CDC}" sibTransId="{7299871C-CB34-41D5-936F-F3B1C147A705}"/>
    <dgm:cxn modelId="{119774C8-3392-4229-B823-8E7EADC22BE0}" srcId="{AC2D8BAF-26DF-425D-AA20-01EAAB34019A}" destId="{1E635CAA-B5F3-4714-9361-CDB6BC9C785F}" srcOrd="2" destOrd="0" parTransId="{C299BF1A-5F2F-49E5-AB22-DA9DC5B71BB7}" sibTransId="{254BDBB1-5FB9-4C66-B7F5-2D49C1525692}"/>
    <dgm:cxn modelId="{6F687974-73E8-4DC6-A623-E3B21C7F8AEF}" type="presOf" srcId="{C5D28277-4062-4B29-8F22-760F97A77BA2}" destId="{D85DFC59-DE15-4E11-BA1A-05A2E51E8A7D}" srcOrd="1" destOrd="0" presId="urn:microsoft.com/office/officeart/2005/8/layout/process1"/>
    <dgm:cxn modelId="{F836009E-0572-4756-A5A7-13E6B309F6D4}" type="presOf" srcId="{85FC1FCD-ED8D-4871-805C-7851176B6F84}" destId="{7191E619-FB7A-4A93-B874-0F2B60ECE18C}" srcOrd="1" destOrd="0" presId="urn:microsoft.com/office/officeart/2005/8/layout/process1"/>
    <dgm:cxn modelId="{F921A102-2296-4EE3-9BC0-8ED95D0FEF60}" type="presOf" srcId="{6EB1492C-309D-46CC-B16C-695C53C244DF}" destId="{8554F5E0-048A-4701-8B7F-A34BA235C96B}" srcOrd="0" destOrd="0" presId="urn:microsoft.com/office/officeart/2005/8/layout/process1"/>
    <dgm:cxn modelId="{213B2496-B5B0-4CC0-92C2-2BF689932299}" type="presOf" srcId="{7D6DBC97-2D1F-4014-9820-0760E9E7B677}" destId="{26441F97-1183-4651-A66F-DE2D928A76CE}" srcOrd="0" destOrd="0" presId="urn:microsoft.com/office/officeart/2005/8/layout/process1"/>
    <dgm:cxn modelId="{3807A502-F0FE-4B3F-BA10-91943FF16CF7}" type="presOf" srcId="{8286FB62-398B-4C62-B630-26902BD82EB9}" destId="{E3311E64-AFF5-4BEE-B12C-22E0E10C2C71}" srcOrd="0" destOrd="0" presId="urn:microsoft.com/office/officeart/2005/8/layout/process1"/>
    <dgm:cxn modelId="{148D9964-8018-4986-9CF3-1E3E21A8F52B}" srcId="{AC2D8BAF-26DF-425D-AA20-01EAAB34019A}" destId="{7D6DBC97-2D1F-4014-9820-0760E9E7B677}" srcOrd="7" destOrd="0" parTransId="{1B7ED8A4-9269-49FE-9FCF-D073F2BB855E}" sibTransId="{95CB5C97-82BD-4934-9B35-1A78324F709A}"/>
    <dgm:cxn modelId="{4145FA59-DC0F-4C94-B12A-C3CA35E49E1C}" type="presOf" srcId="{0A3B89B8-8DF5-471B-A070-7B6A005D2C51}" destId="{E534B5A6-DD29-4397-A1B0-89BB6ECB3476}" srcOrd="1" destOrd="0" presId="urn:microsoft.com/office/officeart/2005/8/layout/process1"/>
    <dgm:cxn modelId="{EA1053D1-85E9-462B-9888-6754E06E8ADF}" srcId="{AC2D8BAF-26DF-425D-AA20-01EAAB34019A}" destId="{6EB1492C-309D-46CC-B16C-695C53C244DF}" srcOrd="12" destOrd="0" parTransId="{B5CF1262-6A0F-4A4A-8E01-687B2F2D7D42}" sibTransId="{18D3FD9E-3EA2-4FA3-8848-9ECC9AE71207}"/>
    <dgm:cxn modelId="{4B853908-6940-4916-8C8C-CC2FEE5BF069}" type="presOf" srcId="{83C433C9-6E0E-42BE-B275-1F60A1072D4D}" destId="{B0E39B35-6518-4BE8-A4B7-2DCF9E9BAFD7}" srcOrd="0" destOrd="0" presId="urn:microsoft.com/office/officeart/2005/8/layout/process1"/>
    <dgm:cxn modelId="{5D7665FA-35F1-4A51-BC4F-DF71C8930194}" type="presOf" srcId="{51FD2816-5946-4E22-AE40-71AB99761CA0}" destId="{71AC2BA8-486A-4EE7-BF86-658523DC027C}" srcOrd="0" destOrd="0" presId="urn:microsoft.com/office/officeart/2005/8/layout/process1"/>
    <dgm:cxn modelId="{A3E27316-AA13-413C-8E56-B399F945CFDE}" type="presOf" srcId="{95CB5C97-82BD-4934-9B35-1A78324F709A}" destId="{A3BC5564-441E-446D-9570-4BFC689F20C9}" srcOrd="0" destOrd="0" presId="urn:microsoft.com/office/officeart/2005/8/layout/process1"/>
    <dgm:cxn modelId="{1AC6B774-B424-4AF9-BA75-BD892EA3163F}" type="presOf" srcId="{93FBA670-1D5D-49B9-9C26-29DFFE9D539B}" destId="{D2FB5A4A-C78E-41A3-A591-1E573974D096}" srcOrd="0" destOrd="0" presId="urn:microsoft.com/office/officeart/2005/8/layout/process1"/>
    <dgm:cxn modelId="{432A1D89-EFCC-41E4-A323-7D80DE3FFD63}" type="presOf" srcId="{99785116-43C4-443B-9688-64524341DEEC}" destId="{01211DF1-9879-4D80-B911-43372D9D1237}" srcOrd="0" destOrd="0" presId="urn:microsoft.com/office/officeart/2005/8/layout/process1"/>
    <dgm:cxn modelId="{79EAEB03-E289-45C8-8F38-180AB5D71B1B}" type="presOf" srcId="{AC2D8BAF-26DF-425D-AA20-01EAAB34019A}" destId="{48E4BEEE-358D-4FFC-BB2D-711AA2A8CCE3}" srcOrd="0" destOrd="0" presId="urn:microsoft.com/office/officeart/2005/8/layout/process1"/>
    <dgm:cxn modelId="{5DADC0FD-D1A0-4A70-81E5-04A9EAAFB85F}" srcId="{AC2D8BAF-26DF-425D-AA20-01EAAB34019A}" destId="{BF39DB51-40A6-4A78-B734-4A51B2FAD124}" srcOrd="1" destOrd="0" parTransId="{DF4D1689-3776-40F4-9219-F5DC02CEA1EF}" sibTransId="{C5D28277-4062-4B29-8F22-760F97A77BA2}"/>
    <dgm:cxn modelId="{E519210C-622C-4AC5-B836-A79B0C410291}" type="presOf" srcId="{95CB5C97-82BD-4934-9B35-1A78324F709A}" destId="{EBCD3005-A11C-467A-ADAF-89A0016F189A}" srcOrd="1" destOrd="0" presId="urn:microsoft.com/office/officeart/2005/8/layout/process1"/>
    <dgm:cxn modelId="{D27DB072-5FB2-452E-9575-2830D010B745}" type="presOf" srcId="{CCA8B9CC-BF7D-4247-83C7-3B1349CDBD32}" destId="{A9FA528B-35AA-4F80-8E94-D0700CA1C059}" srcOrd="0" destOrd="0" presId="urn:microsoft.com/office/officeart/2005/8/layout/process1"/>
    <dgm:cxn modelId="{D1FBFA9A-71B1-4D6A-8091-6169E63C25F3}" type="presOf" srcId="{5E7FB89D-6E43-4FAD-BDAC-CCDEC9C34A22}" destId="{439B67F0-CB67-442A-AB2A-5DD86FBC40FC}" srcOrd="0" destOrd="0" presId="urn:microsoft.com/office/officeart/2005/8/layout/process1"/>
    <dgm:cxn modelId="{FD10B206-29C1-4C25-B748-B4D1746D68C9}" type="presOf" srcId="{0A3B89B8-8DF5-471B-A070-7B6A005D2C51}" destId="{B851DA5E-0761-436C-9B9C-9676FD205724}" srcOrd="0" destOrd="0" presId="urn:microsoft.com/office/officeart/2005/8/layout/process1"/>
    <dgm:cxn modelId="{89C0EAA6-D69C-46C0-84D8-FF52D0FCF8A4}" type="presOf" srcId="{6EB0D4C3-2FAF-40C7-9894-0B68BE893D49}" destId="{E71B6B3C-6195-4799-A5A0-F7454F4252FE}" srcOrd="0" destOrd="0" presId="urn:microsoft.com/office/officeart/2005/8/layout/process1"/>
    <dgm:cxn modelId="{7A127724-2475-461D-A53B-987BB429381B}" type="presOf" srcId="{BF39DB51-40A6-4A78-B734-4A51B2FAD124}" destId="{5BD8A451-0742-4DBD-8BB4-856C5151CE95}" srcOrd="0" destOrd="0" presId="urn:microsoft.com/office/officeart/2005/8/layout/process1"/>
    <dgm:cxn modelId="{86A8A1D3-7FF9-442B-A1E5-B2B15EB70EB0}" type="presOf" srcId="{B1F9C5D1-CE21-499A-ACAA-3194BE719CBD}" destId="{B417E64A-1800-4F20-98D0-433038338528}" srcOrd="0" destOrd="0" presId="urn:microsoft.com/office/officeart/2005/8/layout/process1"/>
    <dgm:cxn modelId="{C36FD5B1-BC41-4A56-B11D-8E2148CFF31F}" type="presOf" srcId="{85FC1FCD-ED8D-4871-805C-7851176B6F84}" destId="{52752FA5-58BB-4C6E-A96A-2634E1234BD1}" srcOrd="0" destOrd="0" presId="urn:microsoft.com/office/officeart/2005/8/layout/process1"/>
    <dgm:cxn modelId="{D22E238F-ECD3-42A9-BA73-4C303CB08A10}" type="presOf" srcId="{0ED777E2-CA00-4E0A-B2AD-F835426B4FDF}" destId="{CED58FE2-1C2E-4D41-B004-A59FBE1746D9}" srcOrd="0"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A0181BCC-EC91-4FA1-9322-BE0AA9754081}" srcId="{AC2D8BAF-26DF-425D-AA20-01EAAB34019A}" destId="{44E9B2C1-5304-4675-8540-68CA351ADB58}" srcOrd="18" destOrd="0" parTransId="{CE48DEEA-2134-409D-9311-09DF1A912C1B}" sibTransId="{3EBBF2CB-9C5E-445B-8362-C1F1E26299C4}"/>
    <dgm:cxn modelId="{2CE4FEAA-73CA-471F-A94C-31DD9DF9896B}" type="presOf" srcId="{FA8658CA-272D-4409-BA8C-B1F108DABE68}" destId="{7A9C23AC-26A4-43DA-9263-6E466EF5FAAE}" srcOrd="0" destOrd="0" presId="urn:microsoft.com/office/officeart/2005/8/layout/process1"/>
    <dgm:cxn modelId="{97ACFE0A-A687-4E61-8EEA-901605FCA906}" srcId="{AC2D8BAF-26DF-425D-AA20-01EAAB34019A}" destId="{5E7FB89D-6E43-4FAD-BDAC-CCDEC9C34A22}" srcOrd="15" destOrd="0" parTransId="{DF5F043C-EDF4-495E-B3F1-67C50DFFB094}" sibTransId="{99785116-43C4-443B-9688-64524341DEEC}"/>
    <dgm:cxn modelId="{A3D679C5-11FD-4397-935E-341FE4C1288E}" type="presOf" srcId="{8B64A048-DC21-4A30-9D67-434D10302AD7}" destId="{F8998F13-A122-48A6-A371-C3386D94165B}" srcOrd="0" destOrd="0" presId="urn:microsoft.com/office/officeart/2005/8/layout/process1"/>
    <dgm:cxn modelId="{AC3AC9BC-E002-470E-8346-6548C907C35A}" type="presOf" srcId="{BAB64C0C-A43D-4779-A426-C0A4AA60C5DA}" destId="{190EC9F4-DAF4-4A32-BBF3-292AC6C66E3E}" srcOrd="0" destOrd="0" presId="urn:microsoft.com/office/officeart/2005/8/layout/process1"/>
    <dgm:cxn modelId="{A00627E9-8D91-4F78-8836-01F43101D185}" type="presParOf" srcId="{48E4BEEE-358D-4FFC-BB2D-711AA2A8CCE3}" destId="{A9FA528B-35AA-4F80-8E94-D0700CA1C059}" srcOrd="0" destOrd="0" presId="urn:microsoft.com/office/officeart/2005/8/layout/process1"/>
    <dgm:cxn modelId="{B27CE771-1EE1-4648-9076-A9D7370F779F}" type="presParOf" srcId="{48E4BEEE-358D-4FFC-BB2D-711AA2A8CCE3}" destId="{E053EE7E-F3E3-40B0-84E5-F42E14ED36B5}" srcOrd="1" destOrd="0" presId="urn:microsoft.com/office/officeart/2005/8/layout/process1"/>
    <dgm:cxn modelId="{050F8835-A1C7-4031-B066-45E4C13EBA46}" type="presParOf" srcId="{E053EE7E-F3E3-40B0-84E5-F42E14ED36B5}" destId="{8B72BFFB-570A-4ED3-9839-0042EFFE03DF}" srcOrd="0" destOrd="0" presId="urn:microsoft.com/office/officeart/2005/8/layout/process1"/>
    <dgm:cxn modelId="{90AF9D96-0AD0-4EAC-8D36-99040DB4D406}" type="presParOf" srcId="{48E4BEEE-358D-4FFC-BB2D-711AA2A8CCE3}" destId="{5BD8A451-0742-4DBD-8BB4-856C5151CE95}" srcOrd="2" destOrd="0" presId="urn:microsoft.com/office/officeart/2005/8/layout/process1"/>
    <dgm:cxn modelId="{3CBEFD12-4CD2-4819-912F-517DDF7DC48C}" type="presParOf" srcId="{48E4BEEE-358D-4FFC-BB2D-711AA2A8CCE3}" destId="{1A1FC719-BD27-4C16-9982-336A967B137D}" srcOrd="3" destOrd="0" presId="urn:microsoft.com/office/officeart/2005/8/layout/process1"/>
    <dgm:cxn modelId="{C4DC356F-DAAD-444C-B82C-D46949AFD318}" type="presParOf" srcId="{1A1FC719-BD27-4C16-9982-336A967B137D}" destId="{D85DFC59-DE15-4E11-BA1A-05A2E51E8A7D}" srcOrd="0" destOrd="0" presId="urn:microsoft.com/office/officeart/2005/8/layout/process1"/>
    <dgm:cxn modelId="{C6639638-2C4C-44E9-8865-F476DDE5F8FD}" type="presParOf" srcId="{48E4BEEE-358D-4FFC-BB2D-711AA2A8CCE3}" destId="{CFA8FE18-7C3E-492F-81B4-A3F809E15CA1}" srcOrd="4" destOrd="0" presId="urn:microsoft.com/office/officeart/2005/8/layout/process1"/>
    <dgm:cxn modelId="{A88B143B-BED4-4831-9299-CFBF5440857D}" type="presParOf" srcId="{48E4BEEE-358D-4FFC-BB2D-711AA2A8CCE3}" destId="{6C87F5F0-75B3-4952-8BC9-39A371F84A17}" srcOrd="5" destOrd="0" presId="urn:microsoft.com/office/officeart/2005/8/layout/process1"/>
    <dgm:cxn modelId="{B463C992-DA46-4448-A55D-0D8416C5FB26}" type="presParOf" srcId="{6C87F5F0-75B3-4952-8BC9-39A371F84A17}" destId="{FC7DAF5C-9F03-4951-9FF4-976C02C00464}" srcOrd="0" destOrd="0" presId="urn:microsoft.com/office/officeart/2005/8/layout/process1"/>
    <dgm:cxn modelId="{FAE88F4C-FD2A-47A7-BF0B-DB37A2FF2939}" type="presParOf" srcId="{48E4BEEE-358D-4FFC-BB2D-711AA2A8CCE3}" destId="{D2FB5A4A-C78E-41A3-A591-1E573974D096}" srcOrd="6" destOrd="0" presId="urn:microsoft.com/office/officeart/2005/8/layout/process1"/>
    <dgm:cxn modelId="{0E1FBD1D-72D9-4316-9C67-101AC6F39623}" type="presParOf" srcId="{48E4BEEE-358D-4FFC-BB2D-711AA2A8CCE3}" destId="{E71B6B3C-6195-4799-A5A0-F7454F4252FE}" srcOrd="7" destOrd="0" presId="urn:microsoft.com/office/officeart/2005/8/layout/process1"/>
    <dgm:cxn modelId="{DB198510-9581-4DD0-B21A-18FFFE5431E3}" type="presParOf" srcId="{E71B6B3C-6195-4799-A5A0-F7454F4252FE}" destId="{A756851D-1B02-4F11-9B00-AB7576D7D760}" srcOrd="0" destOrd="0" presId="urn:microsoft.com/office/officeart/2005/8/layout/process1"/>
    <dgm:cxn modelId="{5B5603B6-E6F9-4C76-8CB6-0A7D52D39089}" type="presParOf" srcId="{48E4BEEE-358D-4FFC-BB2D-711AA2A8CCE3}" destId="{744BBA7F-F7F0-4C56-9AE3-9F763CB4C30A}" srcOrd="8" destOrd="0" presId="urn:microsoft.com/office/officeart/2005/8/layout/process1"/>
    <dgm:cxn modelId="{04EC0181-58D7-424C-B317-D5B5F7780B46}" type="presParOf" srcId="{48E4BEEE-358D-4FFC-BB2D-711AA2A8CCE3}" destId="{A6D110EA-915A-4532-85CD-B6F4105486A3}" srcOrd="9" destOrd="0" presId="urn:microsoft.com/office/officeart/2005/8/layout/process1"/>
    <dgm:cxn modelId="{FD9C7487-C71A-476D-BE1F-154D3D5C17D7}" type="presParOf" srcId="{A6D110EA-915A-4532-85CD-B6F4105486A3}" destId="{BDF27138-E1A2-4D63-A2EA-69A6FB3BFA13}" srcOrd="0" destOrd="0" presId="urn:microsoft.com/office/officeart/2005/8/layout/process1"/>
    <dgm:cxn modelId="{CA19B2DA-B089-4981-BD45-B2CF3ED80A26}" type="presParOf" srcId="{48E4BEEE-358D-4FFC-BB2D-711AA2A8CCE3}" destId="{63A38024-7D43-4277-B024-586E8E4DDD97}" srcOrd="10" destOrd="0" presId="urn:microsoft.com/office/officeart/2005/8/layout/process1"/>
    <dgm:cxn modelId="{AA152D81-2FDF-4EDC-9E0C-D1275921B819}" type="presParOf" srcId="{48E4BEEE-358D-4FFC-BB2D-711AA2A8CCE3}" destId="{E3311E64-AFF5-4BEE-B12C-22E0E10C2C71}" srcOrd="11" destOrd="0" presId="urn:microsoft.com/office/officeart/2005/8/layout/process1"/>
    <dgm:cxn modelId="{154BB2F8-76EB-4AA7-A987-2FADCCC82A4E}" type="presParOf" srcId="{E3311E64-AFF5-4BEE-B12C-22E0E10C2C71}" destId="{18ED63FD-B028-4A05-BA23-BC4A6D3314DB}" srcOrd="0" destOrd="0" presId="urn:microsoft.com/office/officeart/2005/8/layout/process1"/>
    <dgm:cxn modelId="{5A047F6F-C997-428D-ACF2-04D918E2CDA3}" type="presParOf" srcId="{48E4BEEE-358D-4FFC-BB2D-711AA2A8CCE3}" destId="{7A9C23AC-26A4-43DA-9263-6E466EF5FAAE}" srcOrd="12" destOrd="0" presId="urn:microsoft.com/office/officeart/2005/8/layout/process1"/>
    <dgm:cxn modelId="{AC68BF6A-FBE2-4E9A-A71F-882A3A68B469}" type="presParOf" srcId="{48E4BEEE-358D-4FFC-BB2D-711AA2A8CCE3}" destId="{B417E64A-1800-4F20-98D0-433038338528}" srcOrd="13" destOrd="0" presId="urn:microsoft.com/office/officeart/2005/8/layout/process1"/>
    <dgm:cxn modelId="{315B7089-9416-44C8-9490-4445BDA100B5}" type="presParOf" srcId="{B417E64A-1800-4F20-98D0-433038338528}" destId="{4655B48B-35E1-43AB-8592-4E3610624624}" srcOrd="0" destOrd="0" presId="urn:microsoft.com/office/officeart/2005/8/layout/process1"/>
    <dgm:cxn modelId="{65A2ADAC-0287-407F-B876-45655E207644}" type="presParOf" srcId="{48E4BEEE-358D-4FFC-BB2D-711AA2A8CCE3}" destId="{26441F97-1183-4651-A66F-DE2D928A76CE}" srcOrd="14" destOrd="0" presId="urn:microsoft.com/office/officeart/2005/8/layout/process1"/>
    <dgm:cxn modelId="{F4E2848F-3212-46DE-81A7-03BE4299AF6C}" type="presParOf" srcId="{48E4BEEE-358D-4FFC-BB2D-711AA2A8CCE3}" destId="{A3BC5564-441E-446D-9570-4BFC689F20C9}" srcOrd="15" destOrd="0" presId="urn:microsoft.com/office/officeart/2005/8/layout/process1"/>
    <dgm:cxn modelId="{64A4FB00-9256-45D8-A02A-152F8ACFAC1B}" type="presParOf" srcId="{A3BC5564-441E-446D-9570-4BFC689F20C9}" destId="{EBCD3005-A11C-467A-ADAF-89A0016F189A}" srcOrd="0" destOrd="0" presId="urn:microsoft.com/office/officeart/2005/8/layout/process1"/>
    <dgm:cxn modelId="{9E96C76C-E68B-44C4-8386-4DE81B37C9CE}" type="presParOf" srcId="{48E4BEEE-358D-4FFC-BB2D-711AA2A8CCE3}" destId="{7C0FC4AD-402D-4D28-A338-64B5234ED683}" srcOrd="16" destOrd="0" presId="urn:microsoft.com/office/officeart/2005/8/layout/process1"/>
    <dgm:cxn modelId="{03AAE680-94F1-4221-9CD3-5DF14140B55B}" type="presParOf" srcId="{48E4BEEE-358D-4FFC-BB2D-711AA2A8CCE3}" destId="{B0E39B35-6518-4BE8-A4B7-2DCF9E9BAFD7}" srcOrd="17" destOrd="0" presId="urn:microsoft.com/office/officeart/2005/8/layout/process1"/>
    <dgm:cxn modelId="{5C6CEDD1-5793-4A72-81AC-132F489EC44D}" type="presParOf" srcId="{B0E39B35-6518-4BE8-A4B7-2DCF9E9BAFD7}" destId="{2822F03F-9B98-4807-AB87-057E7C6CCAD9}" srcOrd="0" destOrd="0" presId="urn:microsoft.com/office/officeart/2005/8/layout/process1"/>
    <dgm:cxn modelId="{00F450D4-81AD-4087-B9FB-BC036E72E7EB}" type="presParOf" srcId="{48E4BEEE-358D-4FFC-BB2D-711AA2A8CCE3}" destId="{DC733389-1DC6-4527-9E6D-2853CF249B41}" srcOrd="18" destOrd="0" presId="urn:microsoft.com/office/officeart/2005/8/layout/process1"/>
    <dgm:cxn modelId="{7C4DBFA8-8CDC-47F0-8668-A8D5C77AB110}" type="presParOf" srcId="{48E4BEEE-358D-4FFC-BB2D-711AA2A8CCE3}" destId="{902F1091-4BAA-46EA-85D6-42235A5A44A3}" srcOrd="19" destOrd="0" presId="urn:microsoft.com/office/officeart/2005/8/layout/process1"/>
    <dgm:cxn modelId="{938FC6AB-024C-48FC-A023-B157E531B71D}" type="presParOf" srcId="{902F1091-4BAA-46EA-85D6-42235A5A44A3}" destId="{1433ABC4-8E4E-460F-9F16-F01BA9870B53}" srcOrd="0" destOrd="0" presId="urn:microsoft.com/office/officeart/2005/8/layout/process1"/>
    <dgm:cxn modelId="{FC8FD60D-C0D6-41C1-92EA-2B5A98CAFA38}" type="presParOf" srcId="{48E4BEEE-358D-4FFC-BB2D-711AA2A8CCE3}" destId="{71AC2BA8-486A-4EE7-BF86-658523DC027C}" srcOrd="20" destOrd="0" presId="urn:microsoft.com/office/officeart/2005/8/layout/process1"/>
    <dgm:cxn modelId="{2C368757-E1D7-4D50-B8CA-CD05F7557D1C}" type="presParOf" srcId="{48E4BEEE-358D-4FFC-BB2D-711AA2A8CCE3}" destId="{52752FA5-58BB-4C6E-A96A-2634E1234BD1}" srcOrd="21" destOrd="0" presId="urn:microsoft.com/office/officeart/2005/8/layout/process1"/>
    <dgm:cxn modelId="{FF20FA34-2458-435B-B317-353B13F36F8B}" type="presParOf" srcId="{52752FA5-58BB-4C6E-A96A-2634E1234BD1}" destId="{7191E619-FB7A-4A93-B874-0F2B60ECE18C}" srcOrd="0" destOrd="0" presId="urn:microsoft.com/office/officeart/2005/8/layout/process1"/>
    <dgm:cxn modelId="{F7571B47-2FF7-494A-A063-7A454FDDD80C}" type="presParOf" srcId="{48E4BEEE-358D-4FFC-BB2D-711AA2A8CCE3}" destId="{190EC9F4-DAF4-4A32-BBF3-292AC6C66E3E}" srcOrd="22" destOrd="0" presId="urn:microsoft.com/office/officeart/2005/8/layout/process1"/>
    <dgm:cxn modelId="{079ABD20-9C30-4420-B1FF-6023C73891F6}" type="presParOf" srcId="{48E4BEEE-358D-4FFC-BB2D-711AA2A8CCE3}" destId="{D6D3BDC2-9B0B-4103-B0EF-BCBEF7C22ED1}" srcOrd="23" destOrd="0" presId="urn:microsoft.com/office/officeart/2005/8/layout/process1"/>
    <dgm:cxn modelId="{1AFB4390-39B3-45FD-B8DF-408EC438A97E}" type="presParOf" srcId="{D6D3BDC2-9B0B-4103-B0EF-BCBEF7C22ED1}" destId="{1B08E928-BC95-4BD3-AFE3-A6EE8CDD0DB5}" srcOrd="0" destOrd="0" presId="urn:microsoft.com/office/officeart/2005/8/layout/process1"/>
    <dgm:cxn modelId="{B9988846-A5E9-409A-84D9-E574C2B8F5E6}" type="presParOf" srcId="{48E4BEEE-358D-4FFC-BB2D-711AA2A8CCE3}" destId="{8554F5E0-048A-4701-8B7F-A34BA235C96B}" srcOrd="24" destOrd="0" presId="urn:microsoft.com/office/officeart/2005/8/layout/process1"/>
    <dgm:cxn modelId="{8EDFF288-9640-4096-872C-7ED833DD109B}" type="presParOf" srcId="{48E4BEEE-358D-4FFC-BB2D-711AA2A8CCE3}" destId="{5A7A4DCA-0B47-4973-81DB-2F2523375ACD}" srcOrd="25" destOrd="0" presId="urn:microsoft.com/office/officeart/2005/8/layout/process1"/>
    <dgm:cxn modelId="{E00A6AA2-E5CB-43A9-BC07-FC5F7CE88D4E}" type="presParOf" srcId="{5A7A4DCA-0B47-4973-81DB-2F2523375ACD}" destId="{91317D1B-05B7-4E96-98C3-69CD66C17CA0}" srcOrd="0" destOrd="0" presId="urn:microsoft.com/office/officeart/2005/8/layout/process1"/>
    <dgm:cxn modelId="{5DDD0665-DF92-4199-A38F-5C53E3F75AFE}" type="presParOf" srcId="{48E4BEEE-358D-4FFC-BB2D-711AA2A8CCE3}" destId="{75EFF135-60BB-4EC6-8EDF-5A904D58706C}" srcOrd="26" destOrd="0" presId="urn:microsoft.com/office/officeart/2005/8/layout/process1"/>
    <dgm:cxn modelId="{ECACA16B-AD9E-4889-B607-28BC69331DF1}" type="presParOf" srcId="{48E4BEEE-358D-4FFC-BB2D-711AA2A8CCE3}" destId="{A0FDA379-3886-4B9F-B1C4-F89213EFA059}" srcOrd="27" destOrd="0" presId="urn:microsoft.com/office/officeart/2005/8/layout/process1"/>
    <dgm:cxn modelId="{07A8C4D1-3D82-4938-998F-BB5EC9BA010F}" type="presParOf" srcId="{A0FDA379-3886-4B9F-B1C4-F89213EFA059}" destId="{3A716EC0-197E-47AE-97B9-6AF72D0165FC}" srcOrd="0" destOrd="0" presId="urn:microsoft.com/office/officeart/2005/8/layout/process1"/>
    <dgm:cxn modelId="{5081BDFB-CFEB-49DA-B7AF-1A55E6B47B27}" type="presParOf" srcId="{48E4BEEE-358D-4FFC-BB2D-711AA2A8CCE3}" destId="{B3D0FECA-8ED4-49BC-BDDE-D41FC10F53FE}" srcOrd="28" destOrd="0" presId="urn:microsoft.com/office/officeart/2005/8/layout/process1"/>
    <dgm:cxn modelId="{2ADB0D45-052E-45CB-99A2-65B21AA04607}" type="presParOf" srcId="{48E4BEEE-358D-4FFC-BB2D-711AA2A8CCE3}" destId="{B851DA5E-0761-436C-9B9C-9676FD205724}" srcOrd="29" destOrd="0" presId="urn:microsoft.com/office/officeart/2005/8/layout/process1"/>
    <dgm:cxn modelId="{AC6C4357-D48F-4DB1-9228-502155F8BB3A}" type="presParOf" srcId="{B851DA5E-0761-436C-9B9C-9676FD205724}" destId="{E534B5A6-DD29-4397-A1B0-89BB6ECB3476}" srcOrd="0" destOrd="0" presId="urn:microsoft.com/office/officeart/2005/8/layout/process1"/>
    <dgm:cxn modelId="{D70D1191-D033-44A5-A68F-230DDFD42081}" type="presParOf" srcId="{48E4BEEE-358D-4FFC-BB2D-711AA2A8CCE3}" destId="{439B67F0-CB67-442A-AB2A-5DD86FBC40FC}" srcOrd="30" destOrd="0" presId="urn:microsoft.com/office/officeart/2005/8/layout/process1"/>
    <dgm:cxn modelId="{ADA47E5C-F19A-4831-B4A8-20235CD27678}" type="presParOf" srcId="{48E4BEEE-358D-4FFC-BB2D-711AA2A8CCE3}" destId="{01211DF1-9879-4D80-B911-43372D9D1237}" srcOrd="31" destOrd="0" presId="urn:microsoft.com/office/officeart/2005/8/layout/process1"/>
    <dgm:cxn modelId="{752978F6-12BB-4EAC-BD21-D62EFC1A635E}" type="presParOf" srcId="{01211DF1-9879-4D80-B911-43372D9D1237}" destId="{F7FF59CE-10C1-4C93-B647-4DFF345058C5}" srcOrd="0" destOrd="0" presId="urn:microsoft.com/office/officeart/2005/8/layout/process1"/>
    <dgm:cxn modelId="{6268E496-6F32-4DD4-A815-C3C92B028837}" type="presParOf" srcId="{48E4BEEE-358D-4FFC-BB2D-711AA2A8CCE3}" destId="{A26DD8F4-3AA7-4BC1-859C-A036EE460FE6}" srcOrd="32" destOrd="0" presId="urn:microsoft.com/office/officeart/2005/8/layout/process1"/>
    <dgm:cxn modelId="{9A1B5EB2-EAD4-43D1-B43F-4B756D8DB5DA}" type="presParOf" srcId="{48E4BEEE-358D-4FFC-BB2D-711AA2A8CCE3}" destId="{6A4B511C-0DFD-42D5-855C-A8B38531BEF8}" srcOrd="33" destOrd="0" presId="urn:microsoft.com/office/officeart/2005/8/layout/process1"/>
    <dgm:cxn modelId="{6EEF4AA5-270A-43A9-B9F7-19CCB0D77350}" type="presParOf" srcId="{6A4B511C-0DFD-42D5-855C-A8B38531BEF8}" destId="{A58E1A98-DA6C-4A56-9464-7B2A924CC8E8}" srcOrd="0" destOrd="0" presId="urn:microsoft.com/office/officeart/2005/8/layout/process1"/>
    <dgm:cxn modelId="{2BD8DEB9-FDE5-4404-8BC2-1C262B51B6BA}" type="presParOf" srcId="{48E4BEEE-358D-4FFC-BB2D-711AA2A8CCE3}" destId="{CED58FE2-1C2E-4D41-B004-A59FBE1746D9}" srcOrd="34" destOrd="0" presId="urn:microsoft.com/office/officeart/2005/8/layout/process1"/>
    <dgm:cxn modelId="{3A944D86-8DE3-4BF7-BC98-AEB65837C0A0}" type="presParOf" srcId="{48E4BEEE-358D-4FFC-BB2D-711AA2A8CCE3}" destId="{F8998F13-A122-48A6-A371-C3386D94165B}" srcOrd="35" destOrd="0" presId="urn:microsoft.com/office/officeart/2005/8/layout/process1"/>
    <dgm:cxn modelId="{D6DE441B-1A44-4C06-83FB-498429DF7454}" type="presParOf" srcId="{F8998F13-A122-48A6-A371-C3386D94165B}" destId="{F34FEDD9-A721-41A0-8699-FBFD0C112335}" srcOrd="0" destOrd="0" presId="urn:microsoft.com/office/officeart/2005/8/layout/process1"/>
    <dgm:cxn modelId="{BA2037AE-18BD-4E82-977D-F7942D187F88}" type="presParOf" srcId="{48E4BEEE-358D-4FFC-BB2D-711AA2A8CCE3}" destId="{E7BB1D5C-70A0-40F5-B38B-759E226515E2}" srcOrd="36" destOrd="0" presId="urn:microsoft.com/office/officeart/2005/8/layout/process1"/>
    <dgm:cxn modelId="{DD0FCF1E-C572-496E-AD46-E2D29FC26BB4}" type="presParOf" srcId="{48E4BEEE-358D-4FFC-BB2D-711AA2A8CCE3}" destId="{BF9A9573-4DBC-415F-A574-DAB91A14506B}" srcOrd="37" destOrd="0" presId="urn:microsoft.com/office/officeart/2005/8/layout/process1"/>
    <dgm:cxn modelId="{91D67519-9A4C-4805-8816-A9F7DBD0B9B0}" type="presParOf" srcId="{BF9A9573-4DBC-415F-A574-DAB91A14506B}" destId="{9567AC85-6796-43FD-94B1-CA76AAE1D448}" srcOrd="0" destOrd="0" presId="urn:microsoft.com/office/officeart/2005/8/layout/process1"/>
    <dgm:cxn modelId="{20A95196-02FC-40C4-9498-EB13952EDB16}"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82533936-2F02-420D-9AA0-84F62FD4679C}" type="presOf" srcId="{6EB0D4C3-2FAF-40C7-9894-0B68BE893D49}" destId="{A756851D-1B02-4F11-9B00-AB7576D7D760}" srcOrd="1" destOrd="0" presId="urn:microsoft.com/office/officeart/2005/8/layout/process1"/>
    <dgm:cxn modelId="{F66CCB7E-BBA8-4890-B41F-72E5C3BC01D9}" srcId="{AC2D8BAF-26DF-425D-AA20-01EAAB34019A}" destId="{93FBA670-1D5D-49B9-9C26-29DFFE9D539B}" srcOrd="3" destOrd="0" parTransId="{A6F36042-C2C1-4474-9123-0301402888F8}" sibTransId="{6EB0D4C3-2FAF-40C7-9894-0B68BE893D49}"/>
    <dgm:cxn modelId="{39B71728-2B2D-4FC2-8E95-7A3A68E81E87}" type="presOf" srcId="{3EBBF2CB-9C5E-445B-8362-C1F1E26299C4}" destId="{BF9A9573-4DBC-415F-A574-DAB91A14506B}" srcOrd="0" destOrd="0" presId="urn:microsoft.com/office/officeart/2005/8/layout/process1"/>
    <dgm:cxn modelId="{0D8F56F7-CD87-4297-8B7F-37FE66B67ED2}" type="presOf" srcId="{9E4028C4-DFED-4CAD-B094-4EA6D551EFB6}" destId="{3A716EC0-197E-47AE-97B9-6AF72D0165FC}" srcOrd="1" destOrd="0" presId="urn:microsoft.com/office/officeart/2005/8/layout/process1"/>
    <dgm:cxn modelId="{E15A4839-2933-434D-9897-DE2CDFF2F779}" type="presOf" srcId="{08EB1D7E-FDD1-4047-A615-CA6AD6A4D40F}" destId="{D6D3BDC2-9B0B-4103-B0EF-BCBEF7C22ED1}" srcOrd="0" destOrd="0" presId="urn:microsoft.com/office/officeart/2005/8/layout/process1"/>
    <dgm:cxn modelId="{61CB2777-E589-4B22-BF1B-6EE6DB27B988}" srcId="{AC2D8BAF-26DF-425D-AA20-01EAAB34019A}" destId="{FA6C5CFB-FB0C-4AD0-A877-2DDCD830E843}" srcOrd="5" destOrd="0" parTransId="{733F437A-6DB1-4657-9F62-E4F313A48B7A}" sibTransId="{8286FB62-398B-4C62-B630-26902BD82EB9}"/>
    <dgm:cxn modelId="{852F91F4-336A-491D-838B-4D89CD2336BC}" type="presOf" srcId="{254BDBB1-5FB9-4C66-B7F5-2D49C1525692}" destId="{FC7DAF5C-9F03-4951-9FF4-976C02C00464}" srcOrd="1" destOrd="0" presId="urn:microsoft.com/office/officeart/2005/8/layout/process1"/>
    <dgm:cxn modelId="{119774C8-3392-4229-B823-8E7EADC22BE0}" srcId="{AC2D8BAF-26DF-425D-AA20-01EAAB34019A}" destId="{1E635CAA-B5F3-4714-9361-CDB6BC9C785F}" srcOrd="2" destOrd="0" parTransId="{C299BF1A-5F2F-49E5-AB22-DA9DC5B71BB7}" sibTransId="{254BDBB1-5FB9-4C66-B7F5-2D49C1525692}"/>
    <dgm:cxn modelId="{3FAD874D-C20B-4215-952B-0D766879762C}" type="presOf" srcId="{08EB1D7E-FDD1-4047-A615-CA6AD6A4D40F}" destId="{1B08E928-BC95-4BD3-AFE3-A6EE8CDD0DB5}" srcOrd="1" destOrd="0" presId="urn:microsoft.com/office/officeart/2005/8/layout/process1"/>
    <dgm:cxn modelId="{4247A5D6-5F25-4769-A5D6-CA84F1E689BF}" type="presOf" srcId="{82A75913-A787-4A79-B157-7AD96FF8BDB5}" destId="{1433ABC4-8E4E-460F-9F16-F01BA9870B53}" srcOrd="1" destOrd="0" presId="urn:microsoft.com/office/officeart/2005/8/layout/process1"/>
    <dgm:cxn modelId="{3F313825-193A-48ED-89DC-D1E3CF0592E3}" type="presOf" srcId="{95CB5C97-82BD-4934-9B35-1A78324F709A}" destId="{EBCD3005-A11C-467A-ADAF-89A0016F189A}" srcOrd="1" destOrd="0" presId="urn:microsoft.com/office/officeart/2005/8/layout/process1"/>
    <dgm:cxn modelId="{97ACFE0A-A687-4E61-8EEA-901605FCA906}" srcId="{AC2D8BAF-26DF-425D-AA20-01EAAB34019A}" destId="{5E7FB89D-6E43-4FAD-BDAC-CCDEC9C34A22}" srcOrd="15" destOrd="0" parTransId="{DF5F043C-EDF4-495E-B3F1-67C50DFFB094}" sibTransId="{99785116-43C4-443B-9688-64524341DEEC}"/>
    <dgm:cxn modelId="{C2ADDCDD-4F7E-49BF-B497-B951CC8D4573}" type="presOf" srcId="{7299871C-CB34-41D5-936F-F3B1C147A705}" destId="{BDF27138-E1A2-4D63-A2EA-69A6FB3BFA13}" srcOrd="1" destOrd="0" presId="urn:microsoft.com/office/officeart/2005/8/layout/process1"/>
    <dgm:cxn modelId="{94AB07A0-94B7-4084-8EEC-C5310376026F}" type="presOf" srcId="{85FC1FCD-ED8D-4871-805C-7851176B6F84}" destId="{52752FA5-58BB-4C6E-A96A-2634E1234BD1}" srcOrd="0" destOrd="0" presId="urn:microsoft.com/office/officeart/2005/8/layout/process1"/>
    <dgm:cxn modelId="{F56AFC1B-20F8-4513-BB35-F72AD83294AD}" type="presOf" srcId="{83C433C9-6E0E-42BE-B275-1F60A1072D4D}" destId="{2822F03F-9B98-4807-AB87-057E7C6CCAD9}" srcOrd="1" destOrd="0" presId="urn:microsoft.com/office/officeart/2005/8/layout/process1"/>
    <dgm:cxn modelId="{14C2592E-D497-4312-9AAD-973E5C5DFD9C}" srcId="{AC2D8BAF-26DF-425D-AA20-01EAAB34019A}" destId="{51FD2816-5946-4E22-AE40-71AB99761CA0}" srcOrd="10" destOrd="0" parTransId="{F570A02F-C079-4109-A677-757739142A74}" sibTransId="{85FC1FCD-ED8D-4871-805C-7851176B6F84}"/>
    <dgm:cxn modelId="{454A6268-0BFB-4ABE-9AFC-2D0CFE96AF48}" type="presOf" srcId="{0A3B89B8-8DF5-471B-A070-7B6A005D2C51}" destId="{B851DA5E-0761-436C-9B9C-9676FD205724}" srcOrd="0" destOrd="0" presId="urn:microsoft.com/office/officeart/2005/8/layout/process1"/>
    <dgm:cxn modelId="{3E108473-6295-4324-8C35-21C921B45773}" type="presOf" srcId="{44E9B2C1-5304-4675-8540-68CA351ADB58}" destId="{E7BB1D5C-70A0-40F5-B38B-759E226515E2}" srcOrd="0" destOrd="0" presId="urn:microsoft.com/office/officeart/2005/8/layout/process1"/>
    <dgm:cxn modelId="{0E0F0B3D-966B-4474-B478-B77FBDF54ECE}" type="presOf" srcId="{8286FB62-398B-4C62-B630-26902BD82EB9}" destId="{18ED63FD-B028-4A05-BA23-BC4A6D3314DB}" srcOrd="1" destOrd="0" presId="urn:microsoft.com/office/officeart/2005/8/layout/process1"/>
    <dgm:cxn modelId="{41CD2F94-096B-484E-86EB-85447C017866}" type="presOf" srcId="{5E7FB89D-6E43-4FAD-BDAC-CCDEC9C34A22}" destId="{439B67F0-CB67-442A-AB2A-5DD86FBC40FC}" srcOrd="0" destOrd="0" presId="urn:microsoft.com/office/officeart/2005/8/layout/process1"/>
    <dgm:cxn modelId="{AC178B04-EC89-4E52-A902-DAA61C3AC067}" srcId="{AC2D8BAF-26DF-425D-AA20-01EAAB34019A}" destId="{F9666DEC-35CA-4236-9CB0-E8280FC5566C}" srcOrd="9" destOrd="0" parTransId="{6CDEB913-605E-4F78-9E1D-2ED16C2D0F10}" sibTransId="{82A75913-A787-4A79-B157-7AD96FF8BDB5}"/>
    <dgm:cxn modelId="{FF631FAC-5068-4026-9030-B1E91518A401}" type="presOf" srcId="{99785116-43C4-443B-9688-64524341DEEC}" destId="{01211DF1-9879-4D80-B911-43372D9D1237}" srcOrd="0" destOrd="0" presId="urn:microsoft.com/office/officeart/2005/8/layout/process1"/>
    <dgm:cxn modelId="{50A490F8-C210-443E-A120-7A42C7DD9552}" type="presOf" srcId="{6FE0F0D2-19EA-4200-B08B-8218A1A9DD62}" destId="{6A4B511C-0DFD-42D5-855C-A8B38531BEF8}" srcOrd="0" destOrd="0" presId="urn:microsoft.com/office/officeart/2005/8/layout/process1"/>
    <dgm:cxn modelId="{FFF91E72-121A-4379-84BA-62164D99886B}" srcId="{AC2D8BAF-26DF-425D-AA20-01EAAB34019A}" destId="{BAB64C0C-A43D-4779-A426-C0A4AA60C5DA}" srcOrd="11" destOrd="0" parTransId="{1B270BB4-30B5-4D7C-9A06-12E0614425FC}" sibTransId="{08EB1D7E-FDD1-4047-A615-CA6AD6A4D40F}"/>
    <dgm:cxn modelId="{148D9964-8018-4986-9CF3-1E3E21A8F52B}" srcId="{AC2D8BAF-26DF-425D-AA20-01EAAB34019A}" destId="{7D6DBC97-2D1F-4014-9820-0760E9E7B677}" srcOrd="7" destOrd="0" parTransId="{1B7ED8A4-9269-49FE-9FCF-D073F2BB855E}" sibTransId="{95CB5C97-82BD-4934-9B35-1A78324F709A}"/>
    <dgm:cxn modelId="{23F0619E-EA0F-4ECC-A250-D8A47FAA1727}" type="presOf" srcId="{CCA8B9CC-BF7D-4247-83C7-3B1349CDBD32}" destId="{A9FA528B-35AA-4F80-8E94-D0700CA1C059}" srcOrd="0" destOrd="0" presId="urn:microsoft.com/office/officeart/2005/8/layout/process1"/>
    <dgm:cxn modelId="{A0181BCC-EC91-4FA1-9322-BE0AA9754081}" srcId="{AC2D8BAF-26DF-425D-AA20-01EAAB34019A}" destId="{44E9B2C1-5304-4675-8540-68CA351ADB58}" srcOrd="18" destOrd="0" parTransId="{CE48DEEA-2134-409D-9311-09DF1A912C1B}" sibTransId="{3EBBF2CB-9C5E-445B-8362-C1F1E26299C4}"/>
    <dgm:cxn modelId="{9D749A6E-B495-4DA4-B9DF-37549519C20E}" type="presOf" srcId="{BAB64C0C-A43D-4779-A426-C0A4AA60C5DA}" destId="{190EC9F4-DAF4-4A32-BBF3-292AC6C66E3E}" srcOrd="0" destOrd="0" presId="urn:microsoft.com/office/officeart/2005/8/layout/process1"/>
    <dgm:cxn modelId="{0E78EE56-2A07-4483-AF74-88FA8A998C21}" type="presOf" srcId="{6EB1492C-309D-46CC-B16C-695C53C244DF}" destId="{8554F5E0-048A-4701-8B7F-A34BA235C96B}" srcOrd="0" destOrd="0" presId="urn:microsoft.com/office/officeart/2005/8/layout/process1"/>
    <dgm:cxn modelId="{81033424-04A5-413A-9CF6-3CCA6310C2E3}" type="presOf" srcId="{40448D95-B630-418E-BCD5-F0E765286184}" destId="{D8F8E68D-12E9-40D8-9079-141ABB758B51}" srcOrd="0" destOrd="0" presId="urn:microsoft.com/office/officeart/2005/8/layout/process1"/>
    <dgm:cxn modelId="{65D8ABCA-BB34-4976-A4F8-210D66105347}" srcId="{AC2D8BAF-26DF-425D-AA20-01EAAB34019A}" destId="{7056B073-F22F-4986-83E7-D7AAE575387A}" srcOrd="14" destOrd="0" parTransId="{8EBEFD8C-961F-4DEF-8BE5-97D6EE5DFF90}" sibTransId="{0A3B89B8-8DF5-471B-A070-7B6A005D2C51}"/>
    <dgm:cxn modelId="{D996E8B8-68B7-43E2-854E-296E103C3A88}" type="presOf" srcId="{C5D28277-4062-4B29-8F22-760F97A77BA2}" destId="{1A1FC719-BD27-4C16-9982-336A967B137D}" srcOrd="0" destOrd="0" presId="urn:microsoft.com/office/officeart/2005/8/layout/process1"/>
    <dgm:cxn modelId="{EF7202B0-2550-4437-8422-2C5DD3EF5608}" srcId="{AC2D8BAF-26DF-425D-AA20-01EAAB34019A}" destId="{0575E1C8-D6A7-471F-9325-F68DD7EE4014}" srcOrd="8" destOrd="0" parTransId="{E057EF42-8936-4FA3-8F6F-C52A00402824}" sibTransId="{83C433C9-6E0E-42BE-B275-1F60A1072D4D}"/>
    <dgm:cxn modelId="{18CE0E72-FA79-45D2-B4C5-753DCB248DD0}" type="presOf" srcId="{B1F9C5D1-CE21-499A-ACAA-3194BE719CBD}" destId="{4655B48B-35E1-43AB-8592-4E3610624624}" srcOrd="1" destOrd="0" presId="urn:microsoft.com/office/officeart/2005/8/layout/process1"/>
    <dgm:cxn modelId="{16107BF8-555A-4063-A7C9-38109D66BDCA}" type="presOf" srcId="{18D3FD9E-3EA2-4FA3-8848-9ECC9AE71207}" destId="{5A7A4DCA-0B47-4973-81DB-2F2523375ACD}" srcOrd="0" destOrd="0" presId="urn:microsoft.com/office/officeart/2005/8/layout/process1"/>
    <dgm:cxn modelId="{880FF577-6A35-4D2B-AD4A-7B6787FCBFD7}" type="presOf" srcId="{0A3B89B8-8DF5-471B-A070-7B6A005D2C51}" destId="{E534B5A6-DD29-4397-A1B0-89BB6ECB3476}" srcOrd="1" destOrd="0" presId="urn:microsoft.com/office/officeart/2005/8/layout/process1"/>
    <dgm:cxn modelId="{D5706293-1C9F-463A-A86F-328ACF0C7B22}" type="presOf" srcId="{AC2D8BAF-26DF-425D-AA20-01EAAB34019A}" destId="{48E4BEEE-358D-4FFC-BB2D-711AA2A8CCE3}" srcOrd="0" destOrd="0" presId="urn:microsoft.com/office/officeart/2005/8/layout/process1"/>
    <dgm:cxn modelId="{6FF1FC12-66B0-4E3E-9BFC-F687D072D86E}" type="presOf" srcId="{F921B5C6-5387-40ED-B6B6-7C8A3C1D81AA}" destId="{E053EE7E-F3E3-40B0-84E5-F42E14ED36B5}" srcOrd="0" destOrd="0" presId="urn:microsoft.com/office/officeart/2005/8/layout/process1"/>
    <dgm:cxn modelId="{17230AEA-1326-45E4-ACBE-9D8D72B300A8}" type="presOf" srcId="{9E4028C4-DFED-4CAD-B094-4EA6D551EFB6}" destId="{A0FDA379-3886-4B9F-B1C4-F89213EFA059}" srcOrd="0" destOrd="0" presId="urn:microsoft.com/office/officeart/2005/8/layout/process1"/>
    <dgm:cxn modelId="{9870354C-0B27-4297-B830-B0D0ED866CEA}" type="presOf" srcId="{51FD2816-5946-4E22-AE40-71AB99761CA0}" destId="{71AC2BA8-486A-4EE7-BF86-658523DC027C}" srcOrd="0" destOrd="0" presId="urn:microsoft.com/office/officeart/2005/8/layout/process1"/>
    <dgm:cxn modelId="{2A986724-889B-4D3B-81F9-45A8C7F254B4}" srcId="{AC2D8BAF-26DF-425D-AA20-01EAAB34019A}" destId="{A28546E4-1BDC-4481-877D-85A3D0B66FDD}" srcOrd="16" destOrd="0" parTransId="{AAF63FE8-2AAC-4E88-969E-2281ACF1D2C3}" sibTransId="{6FE0F0D2-19EA-4200-B08B-8218A1A9DD62}"/>
    <dgm:cxn modelId="{633F3CBC-8ECC-4BF0-B8E0-BAA313A4D5B9}" type="presOf" srcId="{7299871C-CB34-41D5-936F-F3B1C147A705}" destId="{A6D110EA-915A-4532-85CD-B6F4105486A3}" srcOrd="0" destOrd="0" presId="urn:microsoft.com/office/officeart/2005/8/layout/process1"/>
    <dgm:cxn modelId="{C6EBCE17-6E59-4779-9AC8-8D1969755247}" type="presOf" srcId="{83C433C9-6E0E-42BE-B275-1F60A1072D4D}" destId="{B0E39B35-6518-4BE8-A4B7-2DCF9E9BAFD7}" srcOrd="0" destOrd="0" presId="urn:microsoft.com/office/officeart/2005/8/layout/process1"/>
    <dgm:cxn modelId="{A21CBEEF-7E75-4E68-A631-068572FB54D8}" type="presOf" srcId="{5B54296D-06D9-43CE-AEB4-D99EC39E81B0}" destId="{75EFF135-60BB-4EC6-8EDF-5A904D58706C}" srcOrd="0" destOrd="0" presId="urn:microsoft.com/office/officeart/2005/8/layout/process1"/>
    <dgm:cxn modelId="{E7A1F14A-B9B7-4189-95BE-E49B37C2B029}" type="presOf" srcId="{B1F9C5D1-CE21-499A-ACAA-3194BE719CBD}" destId="{B417E64A-1800-4F20-98D0-433038338528}" srcOrd="0" destOrd="0" presId="urn:microsoft.com/office/officeart/2005/8/layout/process1"/>
    <dgm:cxn modelId="{28FF66E5-1A9E-4641-8E0F-8A31C1DBAD8C}" type="presOf" srcId="{A28546E4-1BDC-4481-877D-85A3D0B66FDD}" destId="{A26DD8F4-3AA7-4BC1-859C-A036EE460FE6}" srcOrd="0" destOrd="0" presId="urn:microsoft.com/office/officeart/2005/8/layout/process1"/>
    <dgm:cxn modelId="{E3728FD1-FC49-4772-8621-8FCD25C7F7CC}" type="presOf" srcId="{C5D28277-4062-4B29-8F22-760F97A77BA2}" destId="{D85DFC59-DE15-4E11-BA1A-05A2E51E8A7D}" srcOrd="1" destOrd="0" presId="urn:microsoft.com/office/officeart/2005/8/layout/process1"/>
    <dgm:cxn modelId="{F459B271-353F-43B7-9756-3EC791E31911}" type="presOf" srcId="{FA8658CA-272D-4409-BA8C-B1F108DABE68}" destId="{7A9C23AC-26A4-43DA-9263-6E466EF5FAAE}" srcOrd="0" destOrd="0" presId="urn:microsoft.com/office/officeart/2005/8/layout/process1"/>
    <dgm:cxn modelId="{6A83D46B-1F14-4DF3-AE4F-7C59DAA1C97A}" type="presOf" srcId="{1E635CAA-B5F3-4714-9361-CDB6BC9C785F}" destId="{CFA8FE18-7C3E-492F-81B4-A3F809E15CA1}" srcOrd="0" destOrd="0" presId="urn:microsoft.com/office/officeart/2005/8/layout/process1"/>
    <dgm:cxn modelId="{9877ACFC-FD2F-4CBF-8430-026AEA3BBAE1}" type="presOf" srcId="{0575E1C8-D6A7-471F-9325-F68DD7EE4014}" destId="{7C0FC4AD-402D-4D28-A338-64B5234ED683}" srcOrd="0" destOrd="0" presId="urn:microsoft.com/office/officeart/2005/8/layout/process1"/>
    <dgm:cxn modelId="{5DADC0FD-D1A0-4A70-81E5-04A9EAAFB85F}" srcId="{AC2D8BAF-26DF-425D-AA20-01EAAB34019A}" destId="{BF39DB51-40A6-4A78-B734-4A51B2FAD124}" srcOrd="1" destOrd="0" parTransId="{DF4D1689-3776-40F4-9219-F5DC02CEA1EF}" sibTransId="{C5D28277-4062-4B29-8F22-760F97A77BA2}"/>
    <dgm:cxn modelId="{6FD55A3D-8D08-42F9-998E-F7014C26F925}" type="presOf" srcId="{3EBBF2CB-9C5E-445B-8362-C1F1E26299C4}" destId="{9567AC85-6796-43FD-94B1-CA76AAE1D448}" srcOrd="1" destOrd="0" presId="urn:microsoft.com/office/officeart/2005/8/layout/process1"/>
    <dgm:cxn modelId="{EA1053D1-85E9-462B-9888-6754E06E8ADF}" srcId="{AC2D8BAF-26DF-425D-AA20-01EAAB34019A}" destId="{6EB1492C-309D-46CC-B16C-695C53C244DF}" srcOrd="12" destOrd="0" parTransId="{B5CF1262-6A0F-4A4A-8E01-687B2F2D7D42}" sibTransId="{18D3FD9E-3EA2-4FA3-8848-9ECC9AE71207}"/>
    <dgm:cxn modelId="{8198CB70-CFE6-4D09-ACD6-A66E4D69D1B3}" type="presOf" srcId="{7D6DBC97-2D1F-4014-9820-0760E9E7B677}" destId="{26441F97-1183-4651-A66F-DE2D928A76CE}" srcOrd="0" destOrd="0" presId="urn:microsoft.com/office/officeart/2005/8/layout/process1"/>
    <dgm:cxn modelId="{1B4A5304-ACBE-46D4-A5D6-36D30644AC46}" type="presOf" srcId="{6FE0F0D2-19EA-4200-B08B-8218A1A9DD62}" destId="{A58E1A98-DA6C-4A56-9464-7B2A924CC8E8}" srcOrd="1" destOrd="0" presId="urn:microsoft.com/office/officeart/2005/8/layout/process1"/>
    <dgm:cxn modelId="{5E2EAAE8-B008-4B8E-ADE7-D103CD236BF7}" type="presOf" srcId="{8286FB62-398B-4C62-B630-26902BD82EB9}" destId="{E3311E64-AFF5-4BEE-B12C-22E0E10C2C71}" srcOrd="0" destOrd="0" presId="urn:microsoft.com/office/officeart/2005/8/layout/process1"/>
    <dgm:cxn modelId="{34B8D0A7-8222-4E1F-A714-30AE0C9B038D}" type="presOf" srcId="{99785116-43C4-443B-9688-64524341DEEC}" destId="{F7FF59CE-10C1-4C93-B647-4DFF345058C5}" srcOrd="1" destOrd="0" presId="urn:microsoft.com/office/officeart/2005/8/layout/process1"/>
    <dgm:cxn modelId="{05185A45-1D33-43B9-87BC-45EE4E62D781}" type="presOf" srcId="{93FBA670-1D5D-49B9-9C26-29DFFE9D539B}" destId="{D2FB5A4A-C78E-41A3-A591-1E573974D096}" srcOrd="0" destOrd="0" presId="urn:microsoft.com/office/officeart/2005/8/layout/process1"/>
    <dgm:cxn modelId="{CAD6F9B7-D462-487E-B19A-017693509FEF}" type="presOf" srcId="{6EB0D4C3-2FAF-40C7-9894-0B68BE893D49}" destId="{E71B6B3C-6195-4799-A5A0-F7454F4252FE}" srcOrd="0" destOrd="0" presId="urn:microsoft.com/office/officeart/2005/8/layout/process1"/>
    <dgm:cxn modelId="{5E2D6C05-BFE3-45CD-8395-382704B85DF3}" srcId="{AC2D8BAF-26DF-425D-AA20-01EAAB34019A}" destId="{5B54296D-06D9-43CE-AEB4-D99EC39E81B0}" srcOrd="13" destOrd="0" parTransId="{0F0DD95C-C9D9-4F8C-B24E-97CA45CA6967}" sibTransId="{9E4028C4-DFED-4CAD-B094-4EA6D551EFB6}"/>
    <dgm:cxn modelId="{161E151D-43C6-497A-89D6-E3CD0CD78100}" type="presOf" srcId="{85FC1FCD-ED8D-4871-805C-7851176B6F84}" destId="{7191E619-FB7A-4A93-B874-0F2B60ECE18C}" srcOrd="1" destOrd="0" presId="urn:microsoft.com/office/officeart/2005/8/layout/process1"/>
    <dgm:cxn modelId="{DC044B08-5882-4F19-A847-C36E30B246A0}" type="presOf" srcId="{18D3FD9E-3EA2-4FA3-8848-9ECC9AE71207}" destId="{91317D1B-05B7-4E96-98C3-69CD66C17CA0}" srcOrd="1" destOrd="0" presId="urn:microsoft.com/office/officeart/2005/8/layout/process1"/>
    <dgm:cxn modelId="{FC24D40A-56AE-4C11-B637-583DD2890571}" srcId="{AC2D8BAF-26DF-425D-AA20-01EAAB34019A}" destId="{40448D95-B630-418E-BCD5-F0E765286184}" srcOrd="19" destOrd="0" parTransId="{395B8658-FEE3-44CE-8E0A-DC4594774033}" sibTransId="{4CB60399-DFA7-4277-8346-2F0EDD4F7912}"/>
    <dgm:cxn modelId="{2CA3D62E-F9C9-4E84-BB1D-1505D276673B}" srcId="{AC2D8BAF-26DF-425D-AA20-01EAAB34019A}" destId="{CCA8B9CC-BF7D-4247-83C7-3B1349CDBD32}" srcOrd="0" destOrd="0" parTransId="{2594F981-F92D-44D4-A803-F55D6C457602}" sibTransId="{F921B5C6-5387-40ED-B6B6-7C8A3C1D81AA}"/>
    <dgm:cxn modelId="{C9450F8E-B34F-4014-8FAE-9857A9325176}" type="presOf" srcId="{8B64A048-DC21-4A30-9D67-434D10302AD7}" destId="{F8998F13-A122-48A6-A371-C3386D94165B}" srcOrd="0" destOrd="0" presId="urn:microsoft.com/office/officeart/2005/8/layout/process1"/>
    <dgm:cxn modelId="{6A369C9E-A1D8-432B-BBBE-69461444FFF8}" type="presOf" srcId="{F921B5C6-5387-40ED-B6B6-7C8A3C1D81AA}" destId="{8B72BFFB-570A-4ED3-9839-0042EFFE03DF}" srcOrd="1"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024854FA-1EDF-42FE-AF88-C766A971D698}" type="presOf" srcId="{65EA3D52-41FE-4ED2-A024-DC73104B1298}" destId="{744BBA7F-F7F0-4C56-9AE3-9F763CB4C30A}" srcOrd="0" destOrd="0" presId="urn:microsoft.com/office/officeart/2005/8/layout/process1"/>
    <dgm:cxn modelId="{EF54D17C-3102-442D-80D5-B0454C306187}" type="presOf" srcId="{FA6C5CFB-FB0C-4AD0-A877-2DDCD830E843}" destId="{63A38024-7D43-4277-B024-586E8E4DDD97}" srcOrd="0" destOrd="0" presId="urn:microsoft.com/office/officeart/2005/8/layout/process1"/>
    <dgm:cxn modelId="{EC48D5B3-A486-492F-B722-A9C27F8C6064}" type="presOf" srcId="{F9666DEC-35CA-4236-9CB0-E8280FC5566C}" destId="{DC733389-1DC6-4527-9E6D-2853CF249B41}" srcOrd="0" destOrd="0" presId="urn:microsoft.com/office/officeart/2005/8/layout/process1"/>
    <dgm:cxn modelId="{DE11332C-0DC1-451C-B894-EF2BCFD924A2}" type="presOf" srcId="{95CB5C97-82BD-4934-9B35-1A78324F709A}" destId="{A3BC5564-441E-446D-9570-4BFC689F20C9}" srcOrd="0" destOrd="0" presId="urn:microsoft.com/office/officeart/2005/8/layout/process1"/>
    <dgm:cxn modelId="{C3C70534-B65A-40FD-AC34-A5FE4049F50E}" type="presOf" srcId="{7056B073-F22F-4986-83E7-D7AAE575387A}" destId="{B3D0FECA-8ED4-49BC-BDDE-D41FC10F53FE}" srcOrd="0" destOrd="0" presId="urn:microsoft.com/office/officeart/2005/8/layout/process1"/>
    <dgm:cxn modelId="{B76875C8-4287-43E0-9B8D-02650DBD1D85}" type="presOf" srcId="{82A75913-A787-4A79-B157-7AD96FF8BDB5}" destId="{902F1091-4BAA-46EA-85D6-42235A5A44A3}" srcOrd="0" destOrd="0" presId="urn:microsoft.com/office/officeart/2005/8/layout/process1"/>
    <dgm:cxn modelId="{36714F46-8640-4110-B13B-33CDE1480036}" type="presOf" srcId="{0ED777E2-CA00-4E0A-B2AD-F835426B4FDF}" destId="{CED58FE2-1C2E-4D41-B004-A59FBE1746D9}" srcOrd="0" destOrd="0" presId="urn:microsoft.com/office/officeart/2005/8/layout/process1"/>
    <dgm:cxn modelId="{BA12E7D4-D7BB-4A1A-82FA-217CE8076EE8}" type="presOf" srcId="{BF39DB51-40A6-4A78-B734-4A51B2FAD124}" destId="{5BD8A451-0742-4DBD-8BB4-856C5151CE95}" srcOrd="0" destOrd="0" presId="urn:microsoft.com/office/officeart/2005/8/layout/process1"/>
    <dgm:cxn modelId="{637227AC-7949-4EE8-BA32-3D7DDD532B8B}" type="presOf" srcId="{8B64A048-DC21-4A30-9D67-434D10302AD7}" destId="{F34FEDD9-A721-41A0-8699-FBFD0C112335}" srcOrd="1" destOrd="0" presId="urn:microsoft.com/office/officeart/2005/8/layout/process1"/>
    <dgm:cxn modelId="{95C4B206-5A66-4D50-873D-2970FE01BFA7}" srcId="{AC2D8BAF-26DF-425D-AA20-01EAAB34019A}" destId="{65EA3D52-41FE-4ED2-A024-DC73104B1298}" srcOrd="4" destOrd="0" parTransId="{C0A6D044-0D31-4DB2-AC33-0105B8FD1CDC}" sibTransId="{7299871C-CB34-41D5-936F-F3B1C147A705}"/>
    <dgm:cxn modelId="{E816A761-6E3A-4953-BFB4-4430B69A6550}" type="presOf" srcId="{254BDBB1-5FB9-4C66-B7F5-2D49C1525692}" destId="{6C87F5F0-75B3-4952-8BC9-39A371F84A17}" srcOrd="0" destOrd="0" presId="urn:microsoft.com/office/officeart/2005/8/layout/process1"/>
    <dgm:cxn modelId="{B4E8FCD6-D56C-4941-AE1C-3646C6CE6DEE}" srcId="{AC2D8BAF-26DF-425D-AA20-01EAAB34019A}" destId="{0ED777E2-CA00-4E0A-B2AD-F835426B4FDF}" srcOrd="17" destOrd="0" parTransId="{7E4D3C9C-085B-4BC7-B1ED-6AB0F9A490A4}" sibTransId="{8B64A048-DC21-4A30-9D67-434D10302AD7}"/>
    <dgm:cxn modelId="{6BE2D037-B32F-4E8D-8E1B-ADA8A97FFD80}" type="presParOf" srcId="{48E4BEEE-358D-4FFC-BB2D-711AA2A8CCE3}" destId="{A9FA528B-35AA-4F80-8E94-D0700CA1C059}" srcOrd="0" destOrd="0" presId="urn:microsoft.com/office/officeart/2005/8/layout/process1"/>
    <dgm:cxn modelId="{98750567-2635-42E0-BEC4-7931AF17E8B3}" type="presParOf" srcId="{48E4BEEE-358D-4FFC-BB2D-711AA2A8CCE3}" destId="{E053EE7E-F3E3-40B0-84E5-F42E14ED36B5}" srcOrd="1" destOrd="0" presId="urn:microsoft.com/office/officeart/2005/8/layout/process1"/>
    <dgm:cxn modelId="{FFC4C44C-BD9B-4061-BB7E-65AA0A21A887}" type="presParOf" srcId="{E053EE7E-F3E3-40B0-84E5-F42E14ED36B5}" destId="{8B72BFFB-570A-4ED3-9839-0042EFFE03DF}" srcOrd="0" destOrd="0" presId="urn:microsoft.com/office/officeart/2005/8/layout/process1"/>
    <dgm:cxn modelId="{D4ED0E7C-38A9-40DB-8BA8-B497B6EE9387}" type="presParOf" srcId="{48E4BEEE-358D-4FFC-BB2D-711AA2A8CCE3}" destId="{5BD8A451-0742-4DBD-8BB4-856C5151CE95}" srcOrd="2" destOrd="0" presId="urn:microsoft.com/office/officeart/2005/8/layout/process1"/>
    <dgm:cxn modelId="{46545F7D-5095-4949-923A-FDAEF0F81D5A}" type="presParOf" srcId="{48E4BEEE-358D-4FFC-BB2D-711AA2A8CCE3}" destId="{1A1FC719-BD27-4C16-9982-336A967B137D}" srcOrd="3" destOrd="0" presId="urn:microsoft.com/office/officeart/2005/8/layout/process1"/>
    <dgm:cxn modelId="{2A2C2820-436F-4874-B51D-16ABA9400109}" type="presParOf" srcId="{1A1FC719-BD27-4C16-9982-336A967B137D}" destId="{D85DFC59-DE15-4E11-BA1A-05A2E51E8A7D}" srcOrd="0" destOrd="0" presId="urn:microsoft.com/office/officeart/2005/8/layout/process1"/>
    <dgm:cxn modelId="{766BFFEE-89A7-4A06-839C-5E4669020C7E}" type="presParOf" srcId="{48E4BEEE-358D-4FFC-BB2D-711AA2A8CCE3}" destId="{CFA8FE18-7C3E-492F-81B4-A3F809E15CA1}" srcOrd="4" destOrd="0" presId="urn:microsoft.com/office/officeart/2005/8/layout/process1"/>
    <dgm:cxn modelId="{78FB0033-9949-47EF-B2C6-9AA3396291AD}" type="presParOf" srcId="{48E4BEEE-358D-4FFC-BB2D-711AA2A8CCE3}" destId="{6C87F5F0-75B3-4952-8BC9-39A371F84A17}" srcOrd="5" destOrd="0" presId="urn:microsoft.com/office/officeart/2005/8/layout/process1"/>
    <dgm:cxn modelId="{E8C2D1CE-493D-4317-9207-B38C8B716521}" type="presParOf" srcId="{6C87F5F0-75B3-4952-8BC9-39A371F84A17}" destId="{FC7DAF5C-9F03-4951-9FF4-976C02C00464}" srcOrd="0" destOrd="0" presId="urn:microsoft.com/office/officeart/2005/8/layout/process1"/>
    <dgm:cxn modelId="{05F26A10-383E-46D2-A7FF-FD19682A6DC8}" type="presParOf" srcId="{48E4BEEE-358D-4FFC-BB2D-711AA2A8CCE3}" destId="{D2FB5A4A-C78E-41A3-A591-1E573974D096}" srcOrd="6" destOrd="0" presId="urn:microsoft.com/office/officeart/2005/8/layout/process1"/>
    <dgm:cxn modelId="{916E7F45-BD0A-4204-B127-CD6AED65F0BC}" type="presParOf" srcId="{48E4BEEE-358D-4FFC-BB2D-711AA2A8CCE3}" destId="{E71B6B3C-6195-4799-A5A0-F7454F4252FE}" srcOrd="7" destOrd="0" presId="urn:microsoft.com/office/officeart/2005/8/layout/process1"/>
    <dgm:cxn modelId="{A7504FF7-FD47-45D1-B66C-2116D7514A3F}" type="presParOf" srcId="{E71B6B3C-6195-4799-A5A0-F7454F4252FE}" destId="{A756851D-1B02-4F11-9B00-AB7576D7D760}" srcOrd="0" destOrd="0" presId="urn:microsoft.com/office/officeart/2005/8/layout/process1"/>
    <dgm:cxn modelId="{31DADD88-2AD6-43AE-B574-61E35597DB40}" type="presParOf" srcId="{48E4BEEE-358D-4FFC-BB2D-711AA2A8CCE3}" destId="{744BBA7F-F7F0-4C56-9AE3-9F763CB4C30A}" srcOrd="8" destOrd="0" presId="urn:microsoft.com/office/officeart/2005/8/layout/process1"/>
    <dgm:cxn modelId="{29C8AB40-F1BE-4EEC-B7F3-1081429E25D0}" type="presParOf" srcId="{48E4BEEE-358D-4FFC-BB2D-711AA2A8CCE3}" destId="{A6D110EA-915A-4532-85CD-B6F4105486A3}" srcOrd="9" destOrd="0" presId="urn:microsoft.com/office/officeart/2005/8/layout/process1"/>
    <dgm:cxn modelId="{8778415B-AA1A-489D-9E49-3B02E48E638A}" type="presParOf" srcId="{A6D110EA-915A-4532-85CD-B6F4105486A3}" destId="{BDF27138-E1A2-4D63-A2EA-69A6FB3BFA13}" srcOrd="0" destOrd="0" presId="urn:microsoft.com/office/officeart/2005/8/layout/process1"/>
    <dgm:cxn modelId="{925AF9D9-1225-4C4F-BCA9-2CCB75F9C514}" type="presParOf" srcId="{48E4BEEE-358D-4FFC-BB2D-711AA2A8CCE3}" destId="{63A38024-7D43-4277-B024-586E8E4DDD97}" srcOrd="10" destOrd="0" presId="urn:microsoft.com/office/officeart/2005/8/layout/process1"/>
    <dgm:cxn modelId="{ED5A314C-F62C-45D9-B78B-DF919E764252}" type="presParOf" srcId="{48E4BEEE-358D-4FFC-BB2D-711AA2A8CCE3}" destId="{E3311E64-AFF5-4BEE-B12C-22E0E10C2C71}" srcOrd="11" destOrd="0" presId="urn:microsoft.com/office/officeart/2005/8/layout/process1"/>
    <dgm:cxn modelId="{275A0CA3-4B6D-42F0-825B-D485ECD46652}" type="presParOf" srcId="{E3311E64-AFF5-4BEE-B12C-22E0E10C2C71}" destId="{18ED63FD-B028-4A05-BA23-BC4A6D3314DB}" srcOrd="0" destOrd="0" presId="urn:microsoft.com/office/officeart/2005/8/layout/process1"/>
    <dgm:cxn modelId="{DA8CC32F-2D89-443F-B800-AE9E99ECA76E}" type="presParOf" srcId="{48E4BEEE-358D-4FFC-BB2D-711AA2A8CCE3}" destId="{7A9C23AC-26A4-43DA-9263-6E466EF5FAAE}" srcOrd="12" destOrd="0" presId="urn:microsoft.com/office/officeart/2005/8/layout/process1"/>
    <dgm:cxn modelId="{078AB4E9-E9D3-444B-BF6C-A11CF29592DE}" type="presParOf" srcId="{48E4BEEE-358D-4FFC-BB2D-711AA2A8CCE3}" destId="{B417E64A-1800-4F20-98D0-433038338528}" srcOrd="13" destOrd="0" presId="urn:microsoft.com/office/officeart/2005/8/layout/process1"/>
    <dgm:cxn modelId="{F5BC67B0-72EB-4A93-A5CE-D13EB79A5E20}" type="presParOf" srcId="{B417E64A-1800-4F20-98D0-433038338528}" destId="{4655B48B-35E1-43AB-8592-4E3610624624}" srcOrd="0" destOrd="0" presId="urn:microsoft.com/office/officeart/2005/8/layout/process1"/>
    <dgm:cxn modelId="{A2BE1230-DACE-45DB-9C86-CB845A884896}" type="presParOf" srcId="{48E4BEEE-358D-4FFC-BB2D-711AA2A8CCE3}" destId="{26441F97-1183-4651-A66F-DE2D928A76CE}" srcOrd="14" destOrd="0" presId="urn:microsoft.com/office/officeart/2005/8/layout/process1"/>
    <dgm:cxn modelId="{A526D515-B4CD-4D22-BCCA-40F7548E890E}" type="presParOf" srcId="{48E4BEEE-358D-4FFC-BB2D-711AA2A8CCE3}" destId="{A3BC5564-441E-446D-9570-4BFC689F20C9}" srcOrd="15" destOrd="0" presId="urn:microsoft.com/office/officeart/2005/8/layout/process1"/>
    <dgm:cxn modelId="{7A220136-409B-4C3A-9964-DEF6045353C9}" type="presParOf" srcId="{A3BC5564-441E-446D-9570-4BFC689F20C9}" destId="{EBCD3005-A11C-467A-ADAF-89A0016F189A}" srcOrd="0" destOrd="0" presId="urn:microsoft.com/office/officeart/2005/8/layout/process1"/>
    <dgm:cxn modelId="{1E918122-990C-43D9-875E-093C3A48DE21}" type="presParOf" srcId="{48E4BEEE-358D-4FFC-BB2D-711AA2A8CCE3}" destId="{7C0FC4AD-402D-4D28-A338-64B5234ED683}" srcOrd="16" destOrd="0" presId="urn:microsoft.com/office/officeart/2005/8/layout/process1"/>
    <dgm:cxn modelId="{1359259C-CC06-4538-AB91-ECDCDC58C395}" type="presParOf" srcId="{48E4BEEE-358D-4FFC-BB2D-711AA2A8CCE3}" destId="{B0E39B35-6518-4BE8-A4B7-2DCF9E9BAFD7}" srcOrd="17" destOrd="0" presId="urn:microsoft.com/office/officeart/2005/8/layout/process1"/>
    <dgm:cxn modelId="{B193DAA6-1671-4CC5-9F51-FA5BE6566B76}" type="presParOf" srcId="{B0E39B35-6518-4BE8-A4B7-2DCF9E9BAFD7}" destId="{2822F03F-9B98-4807-AB87-057E7C6CCAD9}" srcOrd="0" destOrd="0" presId="urn:microsoft.com/office/officeart/2005/8/layout/process1"/>
    <dgm:cxn modelId="{2C37F832-B09F-40FA-9CAA-DE7D41E13BC7}" type="presParOf" srcId="{48E4BEEE-358D-4FFC-BB2D-711AA2A8CCE3}" destId="{DC733389-1DC6-4527-9E6D-2853CF249B41}" srcOrd="18" destOrd="0" presId="urn:microsoft.com/office/officeart/2005/8/layout/process1"/>
    <dgm:cxn modelId="{B220B68F-B95E-4699-B6A1-13B6FECB73F5}" type="presParOf" srcId="{48E4BEEE-358D-4FFC-BB2D-711AA2A8CCE3}" destId="{902F1091-4BAA-46EA-85D6-42235A5A44A3}" srcOrd="19" destOrd="0" presId="urn:microsoft.com/office/officeart/2005/8/layout/process1"/>
    <dgm:cxn modelId="{B38D9F2A-2CAF-4DF9-A2C0-308160BCA1A2}" type="presParOf" srcId="{902F1091-4BAA-46EA-85D6-42235A5A44A3}" destId="{1433ABC4-8E4E-460F-9F16-F01BA9870B53}" srcOrd="0" destOrd="0" presId="urn:microsoft.com/office/officeart/2005/8/layout/process1"/>
    <dgm:cxn modelId="{48C7766B-3D68-474E-96B1-9ADC64ED4838}" type="presParOf" srcId="{48E4BEEE-358D-4FFC-BB2D-711AA2A8CCE3}" destId="{71AC2BA8-486A-4EE7-BF86-658523DC027C}" srcOrd="20" destOrd="0" presId="urn:microsoft.com/office/officeart/2005/8/layout/process1"/>
    <dgm:cxn modelId="{0E4B97A4-C518-4463-A1E2-90857BCF0BA4}" type="presParOf" srcId="{48E4BEEE-358D-4FFC-BB2D-711AA2A8CCE3}" destId="{52752FA5-58BB-4C6E-A96A-2634E1234BD1}" srcOrd="21" destOrd="0" presId="urn:microsoft.com/office/officeart/2005/8/layout/process1"/>
    <dgm:cxn modelId="{4ED13F55-2257-499D-B555-DA0BB4F49192}" type="presParOf" srcId="{52752FA5-58BB-4C6E-A96A-2634E1234BD1}" destId="{7191E619-FB7A-4A93-B874-0F2B60ECE18C}" srcOrd="0" destOrd="0" presId="urn:microsoft.com/office/officeart/2005/8/layout/process1"/>
    <dgm:cxn modelId="{A1DD249F-7C70-477A-979B-786D78703244}" type="presParOf" srcId="{48E4BEEE-358D-4FFC-BB2D-711AA2A8CCE3}" destId="{190EC9F4-DAF4-4A32-BBF3-292AC6C66E3E}" srcOrd="22" destOrd="0" presId="urn:microsoft.com/office/officeart/2005/8/layout/process1"/>
    <dgm:cxn modelId="{C195430F-27DD-4337-9118-2774C9E59D8A}" type="presParOf" srcId="{48E4BEEE-358D-4FFC-BB2D-711AA2A8CCE3}" destId="{D6D3BDC2-9B0B-4103-B0EF-BCBEF7C22ED1}" srcOrd="23" destOrd="0" presId="urn:microsoft.com/office/officeart/2005/8/layout/process1"/>
    <dgm:cxn modelId="{F2295A4C-BC47-461F-82B9-0632A5F28297}" type="presParOf" srcId="{D6D3BDC2-9B0B-4103-B0EF-BCBEF7C22ED1}" destId="{1B08E928-BC95-4BD3-AFE3-A6EE8CDD0DB5}" srcOrd="0" destOrd="0" presId="urn:microsoft.com/office/officeart/2005/8/layout/process1"/>
    <dgm:cxn modelId="{795BCA83-3804-4F9C-BE5B-4EC35EE9F6C9}" type="presParOf" srcId="{48E4BEEE-358D-4FFC-BB2D-711AA2A8CCE3}" destId="{8554F5E0-048A-4701-8B7F-A34BA235C96B}" srcOrd="24" destOrd="0" presId="urn:microsoft.com/office/officeart/2005/8/layout/process1"/>
    <dgm:cxn modelId="{B86C57D6-8BF5-4494-930D-2C0394F282CB}" type="presParOf" srcId="{48E4BEEE-358D-4FFC-BB2D-711AA2A8CCE3}" destId="{5A7A4DCA-0B47-4973-81DB-2F2523375ACD}" srcOrd="25" destOrd="0" presId="urn:microsoft.com/office/officeart/2005/8/layout/process1"/>
    <dgm:cxn modelId="{420A9C5D-E810-4C4E-A9A1-DB4DB2973469}" type="presParOf" srcId="{5A7A4DCA-0B47-4973-81DB-2F2523375ACD}" destId="{91317D1B-05B7-4E96-98C3-69CD66C17CA0}" srcOrd="0" destOrd="0" presId="urn:microsoft.com/office/officeart/2005/8/layout/process1"/>
    <dgm:cxn modelId="{F47EA995-AA2A-4AA8-A003-D2E113DA08B0}" type="presParOf" srcId="{48E4BEEE-358D-4FFC-BB2D-711AA2A8CCE3}" destId="{75EFF135-60BB-4EC6-8EDF-5A904D58706C}" srcOrd="26" destOrd="0" presId="urn:microsoft.com/office/officeart/2005/8/layout/process1"/>
    <dgm:cxn modelId="{6B613E7B-BD70-49D4-A45A-298443DF795C}" type="presParOf" srcId="{48E4BEEE-358D-4FFC-BB2D-711AA2A8CCE3}" destId="{A0FDA379-3886-4B9F-B1C4-F89213EFA059}" srcOrd="27" destOrd="0" presId="urn:microsoft.com/office/officeart/2005/8/layout/process1"/>
    <dgm:cxn modelId="{CB0C4890-E031-42B9-8FA9-905A568E1FE6}" type="presParOf" srcId="{A0FDA379-3886-4B9F-B1C4-F89213EFA059}" destId="{3A716EC0-197E-47AE-97B9-6AF72D0165FC}" srcOrd="0" destOrd="0" presId="urn:microsoft.com/office/officeart/2005/8/layout/process1"/>
    <dgm:cxn modelId="{4599323F-7B9C-47D2-80DA-0077E8C9FDAF}" type="presParOf" srcId="{48E4BEEE-358D-4FFC-BB2D-711AA2A8CCE3}" destId="{B3D0FECA-8ED4-49BC-BDDE-D41FC10F53FE}" srcOrd="28" destOrd="0" presId="urn:microsoft.com/office/officeart/2005/8/layout/process1"/>
    <dgm:cxn modelId="{864E5102-E7D9-4B7F-9D6F-1211C0C34F4C}" type="presParOf" srcId="{48E4BEEE-358D-4FFC-BB2D-711AA2A8CCE3}" destId="{B851DA5E-0761-436C-9B9C-9676FD205724}" srcOrd="29" destOrd="0" presId="urn:microsoft.com/office/officeart/2005/8/layout/process1"/>
    <dgm:cxn modelId="{D44006F9-46BC-4D1D-9195-7A4418757E56}" type="presParOf" srcId="{B851DA5E-0761-436C-9B9C-9676FD205724}" destId="{E534B5A6-DD29-4397-A1B0-89BB6ECB3476}" srcOrd="0" destOrd="0" presId="urn:microsoft.com/office/officeart/2005/8/layout/process1"/>
    <dgm:cxn modelId="{526F1536-60BB-49F0-9026-9480A0D89690}" type="presParOf" srcId="{48E4BEEE-358D-4FFC-BB2D-711AA2A8CCE3}" destId="{439B67F0-CB67-442A-AB2A-5DD86FBC40FC}" srcOrd="30" destOrd="0" presId="urn:microsoft.com/office/officeart/2005/8/layout/process1"/>
    <dgm:cxn modelId="{EEBF6728-8036-4026-B123-1A5C8D4AFFD9}" type="presParOf" srcId="{48E4BEEE-358D-4FFC-BB2D-711AA2A8CCE3}" destId="{01211DF1-9879-4D80-B911-43372D9D1237}" srcOrd="31" destOrd="0" presId="urn:microsoft.com/office/officeart/2005/8/layout/process1"/>
    <dgm:cxn modelId="{197E5A13-BF0B-4D7D-BC10-1009C7DB4462}" type="presParOf" srcId="{01211DF1-9879-4D80-B911-43372D9D1237}" destId="{F7FF59CE-10C1-4C93-B647-4DFF345058C5}" srcOrd="0" destOrd="0" presId="urn:microsoft.com/office/officeart/2005/8/layout/process1"/>
    <dgm:cxn modelId="{F7C11190-C23A-4407-862B-1C5D386231F3}" type="presParOf" srcId="{48E4BEEE-358D-4FFC-BB2D-711AA2A8CCE3}" destId="{A26DD8F4-3AA7-4BC1-859C-A036EE460FE6}" srcOrd="32" destOrd="0" presId="urn:microsoft.com/office/officeart/2005/8/layout/process1"/>
    <dgm:cxn modelId="{13EAD0F4-4669-4312-82F9-AEC03F015CF1}" type="presParOf" srcId="{48E4BEEE-358D-4FFC-BB2D-711AA2A8CCE3}" destId="{6A4B511C-0DFD-42D5-855C-A8B38531BEF8}" srcOrd="33" destOrd="0" presId="urn:microsoft.com/office/officeart/2005/8/layout/process1"/>
    <dgm:cxn modelId="{DA258543-2CA6-4301-B0F4-1FEEECEB6980}" type="presParOf" srcId="{6A4B511C-0DFD-42D5-855C-A8B38531BEF8}" destId="{A58E1A98-DA6C-4A56-9464-7B2A924CC8E8}" srcOrd="0" destOrd="0" presId="urn:microsoft.com/office/officeart/2005/8/layout/process1"/>
    <dgm:cxn modelId="{9FAF0C27-EB65-4D60-A395-27CE4405F3CE}" type="presParOf" srcId="{48E4BEEE-358D-4FFC-BB2D-711AA2A8CCE3}" destId="{CED58FE2-1C2E-4D41-B004-A59FBE1746D9}" srcOrd="34" destOrd="0" presId="urn:microsoft.com/office/officeart/2005/8/layout/process1"/>
    <dgm:cxn modelId="{0895915F-BA17-4FF5-BBC1-0C31E29F5485}" type="presParOf" srcId="{48E4BEEE-358D-4FFC-BB2D-711AA2A8CCE3}" destId="{F8998F13-A122-48A6-A371-C3386D94165B}" srcOrd="35" destOrd="0" presId="urn:microsoft.com/office/officeart/2005/8/layout/process1"/>
    <dgm:cxn modelId="{CFFA0062-42AB-4DC3-8E7A-BB11BDBECBBF}" type="presParOf" srcId="{F8998F13-A122-48A6-A371-C3386D94165B}" destId="{F34FEDD9-A721-41A0-8699-FBFD0C112335}" srcOrd="0" destOrd="0" presId="urn:microsoft.com/office/officeart/2005/8/layout/process1"/>
    <dgm:cxn modelId="{E3C15705-B3C9-42D3-AC26-88A7BAED9B10}" type="presParOf" srcId="{48E4BEEE-358D-4FFC-BB2D-711AA2A8CCE3}" destId="{E7BB1D5C-70A0-40F5-B38B-759E226515E2}" srcOrd="36" destOrd="0" presId="urn:microsoft.com/office/officeart/2005/8/layout/process1"/>
    <dgm:cxn modelId="{8BA906BB-864F-4BC9-9B09-D403803CF00F}" type="presParOf" srcId="{48E4BEEE-358D-4FFC-BB2D-711AA2A8CCE3}" destId="{BF9A9573-4DBC-415F-A574-DAB91A14506B}" srcOrd="37" destOrd="0" presId="urn:microsoft.com/office/officeart/2005/8/layout/process1"/>
    <dgm:cxn modelId="{243EACFB-2767-4085-8A55-FF1E2A9E805C}" type="presParOf" srcId="{BF9A9573-4DBC-415F-A574-DAB91A14506B}" destId="{9567AC85-6796-43FD-94B1-CA76AAE1D448}" srcOrd="0" destOrd="0" presId="urn:microsoft.com/office/officeart/2005/8/layout/process1"/>
    <dgm:cxn modelId="{6584F2F2-55EC-4445-8607-64578C12D463}"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B4E8FCD6-D56C-4941-AE1C-3646C6CE6DEE}" srcId="{AC2D8BAF-26DF-425D-AA20-01EAAB34019A}" destId="{0ED777E2-CA00-4E0A-B2AD-F835426B4FDF}" srcOrd="17" destOrd="0" parTransId="{7E4D3C9C-085B-4BC7-B1ED-6AB0F9A490A4}" sibTransId="{8B64A048-DC21-4A30-9D67-434D10302AD7}"/>
    <dgm:cxn modelId="{D0F8FB92-99D9-4F44-AE57-DCA63D4CE142}" type="presOf" srcId="{9E4028C4-DFED-4CAD-B094-4EA6D551EFB6}" destId="{A0FDA379-3886-4B9F-B1C4-F89213EFA059}" srcOrd="0" destOrd="0" presId="urn:microsoft.com/office/officeart/2005/8/layout/process1"/>
    <dgm:cxn modelId="{A464C8EF-FEA4-4A98-BC0B-460F103C5FD1}" type="presOf" srcId="{AC2D8BAF-26DF-425D-AA20-01EAAB34019A}" destId="{48E4BEEE-358D-4FFC-BB2D-711AA2A8CCE3}" srcOrd="0" destOrd="0" presId="urn:microsoft.com/office/officeart/2005/8/layout/process1"/>
    <dgm:cxn modelId="{6830358F-7710-4A5D-A733-E4550C0E585F}" type="presOf" srcId="{85FC1FCD-ED8D-4871-805C-7851176B6F84}" destId="{52752FA5-58BB-4C6E-A96A-2634E1234BD1}" srcOrd="0" destOrd="0" presId="urn:microsoft.com/office/officeart/2005/8/layout/process1"/>
    <dgm:cxn modelId="{FF6B2CD8-99E5-47DD-A8D7-432E2016A060}" type="presOf" srcId="{BAB64C0C-A43D-4779-A426-C0A4AA60C5DA}" destId="{190EC9F4-DAF4-4A32-BBF3-292AC6C66E3E}" srcOrd="0" destOrd="0" presId="urn:microsoft.com/office/officeart/2005/8/layout/process1"/>
    <dgm:cxn modelId="{A2B1342A-56A5-4CC7-AD81-8B1476038956}" type="presOf" srcId="{7299871C-CB34-41D5-936F-F3B1C147A705}" destId="{A6D110EA-915A-4532-85CD-B6F4105486A3}" srcOrd="0" destOrd="0" presId="urn:microsoft.com/office/officeart/2005/8/layout/process1"/>
    <dgm:cxn modelId="{3D4C6923-1308-45F4-89EF-8BB89A71DF34}" type="presOf" srcId="{5E7FB89D-6E43-4FAD-BDAC-CCDEC9C34A22}" destId="{439B67F0-CB67-442A-AB2A-5DD86FBC40FC}" srcOrd="0" destOrd="0" presId="urn:microsoft.com/office/officeart/2005/8/layout/process1"/>
    <dgm:cxn modelId="{24D8629D-FFFB-41B9-A51F-8B3A69209AF8}" type="presOf" srcId="{254BDBB1-5FB9-4C66-B7F5-2D49C1525692}" destId="{6C87F5F0-75B3-4952-8BC9-39A371F84A17}" srcOrd="0" destOrd="0" presId="urn:microsoft.com/office/officeart/2005/8/layout/process1"/>
    <dgm:cxn modelId="{79AF4004-6616-4926-88F6-42F568F25B81}" type="presOf" srcId="{FA8658CA-272D-4409-BA8C-B1F108DABE68}" destId="{7A9C23AC-26A4-43DA-9263-6E466EF5FAAE}" srcOrd="0" destOrd="0" presId="urn:microsoft.com/office/officeart/2005/8/layout/process1"/>
    <dgm:cxn modelId="{F02B05C5-FE80-4A45-8320-08DFF2612BBD}" type="presOf" srcId="{BF39DB51-40A6-4A78-B734-4A51B2FAD124}" destId="{5BD8A451-0742-4DBD-8BB4-856C5151CE95}" srcOrd="0" destOrd="0" presId="urn:microsoft.com/office/officeart/2005/8/layout/process1"/>
    <dgm:cxn modelId="{BB059837-6FAF-45A4-8231-9F7001C94891}" type="presOf" srcId="{51FD2816-5946-4E22-AE40-71AB99761CA0}" destId="{71AC2BA8-486A-4EE7-BF86-658523DC027C}" srcOrd="0" destOrd="0" presId="urn:microsoft.com/office/officeart/2005/8/layout/process1"/>
    <dgm:cxn modelId="{AC178B04-EC89-4E52-A902-DAA61C3AC067}" srcId="{AC2D8BAF-26DF-425D-AA20-01EAAB34019A}" destId="{F9666DEC-35CA-4236-9CB0-E8280FC5566C}" srcOrd="9" destOrd="0" parTransId="{6CDEB913-605E-4F78-9E1D-2ED16C2D0F10}" sibTransId="{82A75913-A787-4A79-B157-7AD96FF8BDB5}"/>
    <dgm:cxn modelId="{779C7CDA-7C08-484B-B125-EDDB9960AE32}" type="presOf" srcId="{8B64A048-DC21-4A30-9D67-434D10302AD7}" destId="{F34FEDD9-A721-41A0-8699-FBFD0C112335}" srcOrd="1" destOrd="0" presId="urn:microsoft.com/office/officeart/2005/8/layout/process1"/>
    <dgm:cxn modelId="{AE3D371D-C2DE-4C66-B74A-B13EAB56A62C}" type="presOf" srcId="{C5D28277-4062-4B29-8F22-760F97A77BA2}" destId="{D85DFC59-DE15-4E11-BA1A-05A2E51E8A7D}" srcOrd="1" destOrd="0" presId="urn:microsoft.com/office/officeart/2005/8/layout/process1"/>
    <dgm:cxn modelId="{86A188B4-B173-417A-B6E1-3FD769D07C20}" type="presOf" srcId="{FA6C5CFB-FB0C-4AD0-A877-2DDCD830E843}" destId="{63A38024-7D43-4277-B024-586E8E4DDD97}" srcOrd="0" destOrd="0" presId="urn:microsoft.com/office/officeart/2005/8/layout/process1"/>
    <dgm:cxn modelId="{1F09A78B-ED81-4241-8526-50EE8477FD0F}" type="presOf" srcId="{08EB1D7E-FDD1-4047-A615-CA6AD6A4D40F}" destId="{D6D3BDC2-9B0B-4103-B0EF-BCBEF7C22ED1}" srcOrd="0" destOrd="0" presId="urn:microsoft.com/office/officeart/2005/8/layout/process1"/>
    <dgm:cxn modelId="{2A986724-889B-4D3B-81F9-45A8C7F254B4}" srcId="{AC2D8BAF-26DF-425D-AA20-01EAAB34019A}" destId="{A28546E4-1BDC-4481-877D-85A3D0B66FDD}" srcOrd="16" destOrd="0" parTransId="{AAF63FE8-2AAC-4E88-969E-2281ACF1D2C3}" sibTransId="{6FE0F0D2-19EA-4200-B08B-8218A1A9DD62}"/>
    <dgm:cxn modelId="{F6994FB7-ED96-4993-9BAF-593FDAA9BC34}" type="presOf" srcId="{6EB0D4C3-2FAF-40C7-9894-0B68BE893D49}" destId="{E71B6B3C-6195-4799-A5A0-F7454F4252FE}" srcOrd="0" destOrd="0" presId="urn:microsoft.com/office/officeart/2005/8/layout/process1"/>
    <dgm:cxn modelId="{7A65AE2C-D8EE-48B6-A7AF-479BD73D6B38}" type="presOf" srcId="{B1F9C5D1-CE21-499A-ACAA-3194BE719CBD}" destId="{4655B48B-35E1-43AB-8592-4E3610624624}" srcOrd="1" destOrd="0" presId="urn:microsoft.com/office/officeart/2005/8/layout/process1"/>
    <dgm:cxn modelId="{34E882E3-47A1-4593-8D86-3827DB13417A}" type="presOf" srcId="{83C433C9-6E0E-42BE-B275-1F60A1072D4D}" destId="{2822F03F-9B98-4807-AB87-057E7C6CCAD9}" srcOrd="1" destOrd="0" presId="urn:microsoft.com/office/officeart/2005/8/layout/process1"/>
    <dgm:cxn modelId="{9CB77EC5-F573-4139-8C67-8C3CBDDF70C9}" type="presOf" srcId="{18D3FD9E-3EA2-4FA3-8848-9ECC9AE71207}" destId="{91317D1B-05B7-4E96-98C3-69CD66C17CA0}" srcOrd="1" destOrd="0" presId="urn:microsoft.com/office/officeart/2005/8/layout/process1"/>
    <dgm:cxn modelId="{EFCF64F8-E4E6-4D91-B27E-7F649E071444}" type="presOf" srcId="{99785116-43C4-443B-9688-64524341DEEC}" destId="{01211DF1-9879-4D80-B911-43372D9D1237}" srcOrd="0" destOrd="0" presId="urn:microsoft.com/office/officeart/2005/8/layout/process1"/>
    <dgm:cxn modelId="{5C2F75D7-6538-498F-9166-E620470D70B5}" type="presOf" srcId="{254BDBB1-5FB9-4C66-B7F5-2D49C1525692}" destId="{FC7DAF5C-9F03-4951-9FF4-976C02C00464}" srcOrd="1" destOrd="0" presId="urn:microsoft.com/office/officeart/2005/8/layout/process1"/>
    <dgm:cxn modelId="{02727D1D-8C31-42B2-82F6-C5D5E2A3258D}" type="presOf" srcId="{44E9B2C1-5304-4675-8540-68CA351ADB58}" destId="{E7BB1D5C-70A0-40F5-B38B-759E226515E2}" srcOrd="0" destOrd="0" presId="urn:microsoft.com/office/officeart/2005/8/layout/process1"/>
    <dgm:cxn modelId="{4C0BFFBE-589F-4D9D-8BA1-2096E55C6649}" type="presOf" srcId="{95CB5C97-82BD-4934-9B35-1A78324F709A}" destId="{EBCD3005-A11C-467A-ADAF-89A0016F189A}" srcOrd="1" destOrd="0" presId="urn:microsoft.com/office/officeart/2005/8/layout/process1"/>
    <dgm:cxn modelId="{FC24D40A-56AE-4C11-B637-583DD2890571}" srcId="{AC2D8BAF-26DF-425D-AA20-01EAAB34019A}" destId="{40448D95-B630-418E-BCD5-F0E765286184}" srcOrd="19" destOrd="0" parTransId="{395B8658-FEE3-44CE-8E0A-DC4594774033}" sibTransId="{4CB60399-DFA7-4277-8346-2F0EDD4F7912}"/>
    <dgm:cxn modelId="{61B0CD61-4F3E-4E9E-A44A-001E8E30866D}" type="presOf" srcId="{0A3B89B8-8DF5-471B-A070-7B6A005D2C51}" destId="{B851DA5E-0761-436C-9B9C-9676FD205724}" srcOrd="0" destOrd="0" presId="urn:microsoft.com/office/officeart/2005/8/layout/process1"/>
    <dgm:cxn modelId="{EF7202B0-2550-4437-8422-2C5DD3EF5608}" srcId="{AC2D8BAF-26DF-425D-AA20-01EAAB34019A}" destId="{0575E1C8-D6A7-471F-9325-F68DD7EE4014}" srcOrd="8" destOrd="0" parTransId="{E057EF42-8936-4FA3-8F6F-C52A00402824}" sibTransId="{83C433C9-6E0E-42BE-B275-1F60A1072D4D}"/>
    <dgm:cxn modelId="{3DCA685E-ACFE-453B-8B0D-52BCE820D51E}" type="presOf" srcId="{82A75913-A787-4A79-B157-7AD96FF8BDB5}" destId="{1433ABC4-8E4E-460F-9F16-F01BA9870B53}" srcOrd="1" destOrd="0" presId="urn:microsoft.com/office/officeart/2005/8/layout/process1"/>
    <dgm:cxn modelId="{5E2D6C05-BFE3-45CD-8395-382704B85DF3}" srcId="{AC2D8BAF-26DF-425D-AA20-01EAAB34019A}" destId="{5B54296D-06D9-43CE-AEB4-D99EC39E81B0}" srcOrd="13" destOrd="0" parTransId="{0F0DD95C-C9D9-4F8C-B24E-97CA45CA6967}" sibTransId="{9E4028C4-DFED-4CAD-B094-4EA6D551EFB6}"/>
    <dgm:cxn modelId="{88110399-A16B-4869-A12F-5B0A80A444DA}" type="presOf" srcId="{7056B073-F22F-4986-83E7-D7AAE575387A}" destId="{B3D0FECA-8ED4-49BC-BDDE-D41FC10F53FE}" srcOrd="0" destOrd="0" presId="urn:microsoft.com/office/officeart/2005/8/layout/process1"/>
    <dgm:cxn modelId="{2CA3D62E-F9C9-4E84-BB1D-1505D276673B}" srcId="{AC2D8BAF-26DF-425D-AA20-01EAAB34019A}" destId="{CCA8B9CC-BF7D-4247-83C7-3B1349CDBD32}" srcOrd="0" destOrd="0" parTransId="{2594F981-F92D-44D4-A803-F55D6C457602}" sibTransId="{F921B5C6-5387-40ED-B6B6-7C8A3C1D81AA}"/>
    <dgm:cxn modelId="{61CB2777-E589-4B22-BF1B-6EE6DB27B988}" srcId="{AC2D8BAF-26DF-425D-AA20-01EAAB34019A}" destId="{FA6C5CFB-FB0C-4AD0-A877-2DDCD830E843}" srcOrd="5" destOrd="0" parTransId="{733F437A-6DB1-4657-9F62-E4F313A48B7A}" sibTransId="{8286FB62-398B-4C62-B630-26902BD82EB9}"/>
    <dgm:cxn modelId="{BB769B0E-DE8E-4008-83F5-AB0727E8C444}" type="presOf" srcId="{8286FB62-398B-4C62-B630-26902BD82EB9}" destId="{E3311E64-AFF5-4BEE-B12C-22E0E10C2C71}" srcOrd="0" destOrd="0" presId="urn:microsoft.com/office/officeart/2005/8/layout/process1"/>
    <dgm:cxn modelId="{09F00827-A662-48B0-BB4A-A7379174659B}" type="presOf" srcId="{0A3B89B8-8DF5-471B-A070-7B6A005D2C51}" destId="{E534B5A6-DD29-4397-A1B0-89BB6ECB3476}" srcOrd="1" destOrd="0" presId="urn:microsoft.com/office/officeart/2005/8/layout/process1"/>
    <dgm:cxn modelId="{56817452-DD94-4C3C-BE6C-4B0EB82E16CE}" type="presOf" srcId="{F921B5C6-5387-40ED-B6B6-7C8A3C1D81AA}" destId="{E053EE7E-F3E3-40B0-84E5-F42E14ED36B5}" srcOrd="0" destOrd="0" presId="urn:microsoft.com/office/officeart/2005/8/layout/process1"/>
    <dgm:cxn modelId="{A89C1DF8-4BE4-428A-9F4D-43748D3B31A2}" type="presOf" srcId="{1E635CAA-B5F3-4714-9361-CDB6BC9C785F}" destId="{CFA8FE18-7C3E-492F-81B4-A3F809E15CA1}" srcOrd="0" destOrd="0" presId="urn:microsoft.com/office/officeart/2005/8/layout/process1"/>
    <dgm:cxn modelId="{F66CCB7E-BBA8-4890-B41F-72E5C3BC01D9}" srcId="{AC2D8BAF-26DF-425D-AA20-01EAAB34019A}" destId="{93FBA670-1D5D-49B9-9C26-29DFFE9D539B}" srcOrd="3" destOrd="0" parTransId="{A6F36042-C2C1-4474-9123-0301402888F8}" sibTransId="{6EB0D4C3-2FAF-40C7-9894-0B68BE893D49}"/>
    <dgm:cxn modelId="{B3672712-ABFD-4F65-9611-437B3B999721}" type="presOf" srcId="{82A75913-A787-4A79-B157-7AD96FF8BDB5}" destId="{902F1091-4BAA-46EA-85D6-42235A5A44A3}" srcOrd="0" destOrd="0" presId="urn:microsoft.com/office/officeart/2005/8/layout/process1"/>
    <dgm:cxn modelId="{FFF91E72-121A-4379-84BA-62164D99886B}" srcId="{AC2D8BAF-26DF-425D-AA20-01EAAB34019A}" destId="{BAB64C0C-A43D-4779-A426-C0A4AA60C5DA}" srcOrd="11" destOrd="0" parTransId="{1B270BB4-30B5-4D7C-9A06-12E0614425FC}" sibTransId="{08EB1D7E-FDD1-4047-A615-CA6AD6A4D40F}"/>
    <dgm:cxn modelId="{59A179E4-B15D-44F5-BB6C-817F08BA8DE3}" type="presOf" srcId="{5B54296D-06D9-43CE-AEB4-D99EC39E81B0}" destId="{75EFF135-60BB-4EC6-8EDF-5A904D58706C}" srcOrd="0" destOrd="0" presId="urn:microsoft.com/office/officeart/2005/8/layout/process1"/>
    <dgm:cxn modelId="{C40D29C3-7B3E-4BD1-BA28-9ADA6B30B5C1}" type="presOf" srcId="{6EB1492C-309D-46CC-B16C-695C53C244DF}" destId="{8554F5E0-048A-4701-8B7F-A34BA235C96B}" srcOrd="0" destOrd="0" presId="urn:microsoft.com/office/officeart/2005/8/layout/process1"/>
    <dgm:cxn modelId="{65D8ABCA-BB34-4976-A4F8-210D66105347}" srcId="{AC2D8BAF-26DF-425D-AA20-01EAAB34019A}" destId="{7056B073-F22F-4986-83E7-D7AAE575387A}" srcOrd="14" destOrd="0" parTransId="{8EBEFD8C-961F-4DEF-8BE5-97D6EE5DFF90}" sibTransId="{0A3B89B8-8DF5-471B-A070-7B6A005D2C51}"/>
    <dgm:cxn modelId="{14C2592E-D497-4312-9AAD-973E5C5DFD9C}" srcId="{AC2D8BAF-26DF-425D-AA20-01EAAB34019A}" destId="{51FD2816-5946-4E22-AE40-71AB99761CA0}" srcOrd="10" destOrd="0" parTransId="{F570A02F-C079-4109-A677-757739142A74}" sibTransId="{85FC1FCD-ED8D-4871-805C-7851176B6F84}"/>
    <dgm:cxn modelId="{2E974980-7F8B-4EFE-9A3C-902ACBC7017F}" type="presOf" srcId="{93FBA670-1D5D-49B9-9C26-29DFFE9D539B}" destId="{D2FB5A4A-C78E-41A3-A591-1E573974D096}" srcOrd="0" destOrd="0" presId="urn:microsoft.com/office/officeart/2005/8/layout/process1"/>
    <dgm:cxn modelId="{D1B98E6F-F51F-4F4E-B541-F3B547E01E39}" type="presOf" srcId="{A28546E4-1BDC-4481-877D-85A3D0B66FDD}" destId="{A26DD8F4-3AA7-4BC1-859C-A036EE460FE6}" srcOrd="0" destOrd="0" presId="urn:microsoft.com/office/officeart/2005/8/layout/process1"/>
    <dgm:cxn modelId="{B9DC6354-A5A1-449B-882C-E3268139231C}" type="presOf" srcId="{95CB5C97-82BD-4934-9B35-1A78324F709A}" destId="{A3BC5564-441E-446D-9570-4BFC689F20C9}" srcOrd="0" destOrd="0" presId="urn:microsoft.com/office/officeart/2005/8/layout/process1"/>
    <dgm:cxn modelId="{40C4B516-B0FB-4AAB-BAA2-612DA9639903}" type="presOf" srcId="{7D6DBC97-2D1F-4014-9820-0760E9E7B677}" destId="{26441F97-1183-4651-A66F-DE2D928A76CE}" srcOrd="0" destOrd="0" presId="urn:microsoft.com/office/officeart/2005/8/layout/process1"/>
    <dgm:cxn modelId="{7A09EFF8-6C94-4A56-8AEE-D8BE6502735E}" type="presOf" srcId="{F9666DEC-35CA-4236-9CB0-E8280FC5566C}" destId="{DC733389-1DC6-4527-9E6D-2853CF249B41}" srcOrd="0" destOrd="0" presId="urn:microsoft.com/office/officeart/2005/8/layout/process1"/>
    <dgm:cxn modelId="{F1FB9D92-059F-403D-A5AC-691614D1E426}" type="presOf" srcId="{0ED777E2-CA00-4E0A-B2AD-F835426B4FDF}" destId="{CED58FE2-1C2E-4D41-B004-A59FBE1746D9}" srcOrd="0" destOrd="0" presId="urn:microsoft.com/office/officeart/2005/8/layout/process1"/>
    <dgm:cxn modelId="{95C4B206-5A66-4D50-873D-2970FE01BFA7}" srcId="{AC2D8BAF-26DF-425D-AA20-01EAAB34019A}" destId="{65EA3D52-41FE-4ED2-A024-DC73104B1298}" srcOrd="4" destOrd="0" parTransId="{C0A6D044-0D31-4DB2-AC33-0105B8FD1CDC}" sibTransId="{7299871C-CB34-41D5-936F-F3B1C147A705}"/>
    <dgm:cxn modelId="{119774C8-3392-4229-B823-8E7EADC22BE0}" srcId="{AC2D8BAF-26DF-425D-AA20-01EAAB34019A}" destId="{1E635CAA-B5F3-4714-9361-CDB6BC9C785F}" srcOrd="2" destOrd="0" parTransId="{C299BF1A-5F2F-49E5-AB22-DA9DC5B71BB7}" sibTransId="{254BDBB1-5FB9-4C66-B7F5-2D49C1525692}"/>
    <dgm:cxn modelId="{A3E799E2-AF24-40E6-8AC0-B7061404CE91}" type="presOf" srcId="{8286FB62-398B-4C62-B630-26902BD82EB9}" destId="{18ED63FD-B028-4A05-BA23-BC4A6D3314DB}" srcOrd="1" destOrd="0" presId="urn:microsoft.com/office/officeart/2005/8/layout/process1"/>
    <dgm:cxn modelId="{2EFB2DA0-6AB3-47DC-B792-46CC966E4D1F}" type="presOf" srcId="{99785116-43C4-443B-9688-64524341DEEC}" destId="{F7FF59CE-10C1-4C93-B647-4DFF345058C5}" srcOrd="1" destOrd="0" presId="urn:microsoft.com/office/officeart/2005/8/layout/process1"/>
    <dgm:cxn modelId="{8820141C-93C4-42F9-AA79-9BBC1C49832E}" type="presOf" srcId="{8B64A048-DC21-4A30-9D67-434D10302AD7}" destId="{F8998F13-A122-48A6-A371-C3386D94165B}" srcOrd="0" destOrd="0" presId="urn:microsoft.com/office/officeart/2005/8/layout/process1"/>
    <dgm:cxn modelId="{880D4B1E-6A54-4FE4-B293-43697A4AF7D8}" type="presOf" srcId="{0575E1C8-D6A7-471F-9325-F68DD7EE4014}" destId="{7C0FC4AD-402D-4D28-A338-64B5234ED683}" srcOrd="0" destOrd="0" presId="urn:microsoft.com/office/officeart/2005/8/layout/process1"/>
    <dgm:cxn modelId="{B4C289E3-76EE-4639-8D71-94345801EEE7}" type="presOf" srcId="{18D3FD9E-3EA2-4FA3-8848-9ECC9AE71207}" destId="{5A7A4DCA-0B47-4973-81DB-2F2523375ACD}" srcOrd="0" destOrd="0" presId="urn:microsoft.com/office/officeart/2005/8/layout/process1"/>
    <dgm:cxn modelId="{1346185F-0268-4876-AF42-BB38EBB7E17D}" type="presOf" srcId="{3EBBF2CB-9C5E-445B-8362-C1F1E26299C4}" destId="{BF9A9573-4DBC-415F-A574-DAB91A14506B}" srcOrd="0" destOrd="0" presId="urn:microsoft.com/office/officeart/2005/8/layout/process1"/>
    <dgm:cxn modelId="{59CDFF85-951E-461A-94DC-6A056F89A282}" type="presOf" srcId="{F921B5C6-5387-40ED-B6B6-7C8A3C1D81AA}" destId="{8B72BFFB-570A-4ED3-9839-0042EFFE03DF}" srcOrd="1" destOrd="0" presId="urn:microsoft.com/office/officeart/2005/8/layout/process1"/>
    <dgm:cxn modelId="{990B2893-C6C5-4520-8FE9-21E264779308}" type="presOf" srcId="{3EBBF2CB-9C5E-445B-8362-C1F1E26299C4}" destId="{9567AC85-6796-43FD-94B1-CA76AAE1D448}" srcOrd="1" destOrd="0" presId="urn:microsoft.com/office/officeart/2005/8/layout/process1"/>
    <dgm:cxn modelId="{148D9964-8018-4986-9CF3-1E3E21A8F52B}" srcId="{AC2D8BAF-26DF-425D-AA20-01EAAB34019A}" destId="{7D6DBC97-2D1F-4014-9820-0760E9E7B677}" srcOrd="7" destOrd="0" parTransId="{1B7ED8A4-9269-49FE-9FCF-D073F2BB855E}" sibTransId="{95CB5C97-82BD-4934-9B35-1A78324F709A}"/>
    <dgm:cxn modelId="{0B0468A2-A0EE-453B-8D50-A83AEF08F007}" type="presOf" srcId="{6FE0F0D2-19EA-4200-B08B-8218A1A9DD62}" destId="{A58E1A98-DA6C-4A56-9464-7B2A924CC8E8}" srcOrd="1" destOrd="0" presId="urn:microsoft.com/office/officeart/2005/8/layout/process1"/>
    <dgm:cxn modelId="{EA1053D1-85E9-462B-9888-6754E06E8ADF}" srcId="{AC2D8BAF-26DF-425D-AA20-01EAAB34019A}" destId="{6EB1492C-309D-46CC-B16C-695C53C244DF}" srcOrd="12" destOrd="0" parTransId="{B5CF1262-6A0F-4A4A-8E01-687B2F2D7D42}" sibTransId="{18D3FD9E-3EA2-4FA3-8848-9ECC9AE71207}"/>
    <dgm:cxn modelId="{0AD659AA-CB7C-4A35-B300-0DE51580EA18}" type="presOf" srcId="{9E4028C4-DFED-4CAD-B094-4EA6D551EFB6}" destId="{3A716EC0-197E-47AE-97B9-6AF72D0165FC}" srcOrd="1" destOrd="0" presId="urn:microsoft.com/office/officeart/2005/8/layout/process1"/>
    <dgm:cxn modelId="{F53D34A1-4259-4F5A-AF52-B81FED2ED19B}" type="presOf" srcId="{65EA3D52-41FE-4ED2-A024-DC73104B1298}" destId="{744BBA7F-F7F0-4C56-9AE3-9F763CB4C30A}" srcOrd="0" destOrd="0" presId="urn:microsoft.com/office/officeart/2005/8/layout/process1"/>
    <dgm:cxn modelId="{D5DF3E47-8986-4BDC-AEB5-E6E3F7A07EC9}" type="presOf" srcId="{85FC1FCD-ED8D-4871-805C-7851176B6F84}" destId="{7191E619-FB7A-4A93-B874-0F2B60ECE18C}" srcOrd="1" destOrd="0" presId="urn:microsoft.com/office/officeart/2005/8/layout/process1"/>
    <dgm:cxn modelId="{540C7BBF-85ED-4392-9456-F64757586171}" type="presOf" srcId="{83C433C9-6E0E-42BE-B275-1F60A1072D4D}" destId="{B0E39B35-6518-4BE8-A4B7-2DCF9E9BAFD7}" srcOrd="0" destOrd="0" presId="urn:microsoft.com/office/officeart/2005/8/layout/process1"/>
    <dgm:cxn modelId="{B41FDA48-2DBF-42B3-ACBA-D549B30BAD7B}" type="presOf" srcId="{7299871C-CB34-41D5-936F-F3B1C147A705}" destId="{BDF27138-E1A2-4D63-A2EA-69A6FB3BFA13}" srcOrd="1" destOrd="0" presId="urn:microsoft.com/office/officeart/2005/8/layout/process1"/>
    <dgm:cxn modelId="{5DADC0FD-D1A0-4A70-81E5-04A9EAAFB85F}" srcId="{AC2D8BAF-26DF-425D-AA20-01EAAB34019A}" destId="{BF39DB51-40A6-4A78-B734-4A51B2FAD124}" srcOrd="1" destOrd="0" parTransId="{DF4D1689-3776-40F4-9219-F5DC02CEA1EF}" sibTransId="{C5D28277-4062-4B29-8F22-760F97A77BA2}"/>
    <dgm:cxn modelId="{1EA94584-16E2-4B51-AAD6-5F3BF503A0D3}" type="presOf" srcId="{B1F9C5D1-CE21-499A-ACAA-3194BE719CBD}" destId="{B417E64A-1800-4F20-98D0-433038338528}" srcOrd="0" destOrd="0" presId="urn:microsoft.com/office/officeart/2005/8/layout/process1"/>
    <dgm:cxn modelId="{044F5DF3-0496-441D-BA22-8270CD773B34}" type="presOf" srcId="{40448D95-B630-418E-BCD5-F0E765286184}" destId="{D8F8E68D-12E9-40D8-9079-141ABB758B51}" srcOrd="0" destOrd="0" presId="urn:microsoft.com/office/officeart/2005/8/layout/process1"/>
    <dgm:cxn modelId="{DF9AB875-FE5F-4474-BA18-B08FBEE37620}" type="presOf" srcId="{CCA8B9CC-BF7D-4247-83C7-3B1349CDBD32}" destId="{A9FA528B-35AA-4F80-8E94-D0700CA1C059}" srcOrd="0" destOrd="0" presId="urn:microsoft.com/office/officeart/2005/8/layout/process1"/>
    <dgm:cxn modelId="{3101B0CD-944F-4F7B-8A1E-D65D3978F684}" type="presOf" srcId="{6FE0F0D2-19EA-4200-B08B-8218A1A9DD62}" destId="{6A4B511C-0DFD-42D5-855C-A8B38531BEF8}" srcOrd="0"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A0181BCC-EC91-4FA1-9322-BE0AA9754081}" srcId="{AC2D8BAF-26DF-425D-AA20-01EAAB34019A}" destId="{44E9B2C1-5304-4675-8540-68CA351ADB58}" srcOrd="18" destOrd="0" parTransId="{CE48DEEA-2134-409D-9311-09DF1A912C1B}" sibTransId="{3EBBF2CB-9C5E-445B-8362-C1F1E26299C4}"/>
    <dgm:cxn modelId="{97ACFE0A-A687-4E61-8EEA-901605FCA906}" srcId="{AC2D8BAF-26DF-425D-AA20-01EAAB34019A}" destId="{5E7FB89D-6E43-4FAD-BDAC-CCDEC9C34A22}" srcOrd="15" destOrd="0" parTransId="{DF5F043C-EDF4-495E-B3F1-67C50DFFB094}" sibTransId="{99785116-43C4-443B-9688-64524341DEEC}"/>
    <dgm:cxn modelId="{8EEE4370-BF3E-4206-9841-C22C84A3943A}" type="presOf" srcId="{6EB0D4C3-2FAF-40C7-9894-0B68BE893D49}" destId="{A756851D-1B02-4F11-9B00-AB7576D7D760}" srcOrd="1" destOrd="0" presId="urn:microsoft.com/office/officeart/2005/8/layout/process1"/>
    <dgm:cxn modelId="{E88E7930-8FEB-4F54-8E9F-8EC230B1159C}" type="presOf" srcId="{08EB1D7E-FDD1-4047-A615-CA6AD6A4D40F}" destId="{1B08E928-BC95-4BD3-AFE3-A6EE8CDD0DB5}" srcOrd="1" destOrd="0" presId="urn:microsoft.com/office/officeart/2005/8/layout/process1"/>
    <dgm:cxn modelId="{EB5DD870-745A-4240-BA55-EC6223D15637}" type="presOf" srcId="{C5D28277-4062-4B29-8F22-760F97A77BA2}" destId="{1A1FC719-BD27-4C16-9982-336A967B137D}" srcOrd="0" destOrd="0" presId="urn:microsoft.com/office/officeart/2005/8/layout/process1"/>
    <dgm:cxn modelId="{5C8BE0B4-E7FF-44D3-BEBD-7A4A394B4403}" type="presParOf" srcId="{48E4BEEE-358D-4FFC-BB2D-711AA2A8CCE3}" destId="{A9FA528B-35AA-4F80-8E94-D0700CA1C059}" srcOrd="0" destOrd="0" presId="urn:microsoft.com/office/officeart/2005/8/layout/process1"/>
    <dgm:cxn modelId="{B4DFF3E8-DC3A-42C4-9674-DBDC8394DC81}" type="presParOf" srcId="{48E4BEEE-358D-4FFC-BB2D-711AA2A8CCE3}" destId="{E053EE7E-F3E3-40B0-84E5-F42E14ED36B5}" srcOrd="1" destOrd="0" presId="urn:microsoft.com/office/officeart/2005/8/layout/process1"/>
    <dgm:cxn modelId="{5332CD18-67DF-4C49-BCC9-0FD7EEA7A5D7}" type="presParOf" srcId="{E053EE7E-F3E3-40B0-84E5-F42E14ED36B5}" destId="{8B72BFFB-570A-4ED3-9839-0042EFFE03DF}" srcOrd="0" destOrd="0" presId="urn:microsoft.com/office/officeart/2005/8/layout/process1"/>
    <dgm:cxn modelId="{AE5C41F0-4087-496E-B100-0AEB00018EF3}" type="presParOf" srcId="{48E4BEEE-358D-4FFC-BB2D-711AA2A8CCE3}" destId="{5BD8A451-0742-4DBD-8BB4-856C5151CE95}" srcOrd="2" destOrd="0" presId="urn:microsoft.com/office/officeart/2005/8/layout/process1"/>
    <dgm:cxn modelId="{E91937F4-ADCE-49E9-A13F-B880209EE206}" type="presParOf" srcId="{48E4BEEE-358D-4FFC-BB2D-711AA2A8CCE3}" destId="{1A1FC719-BD27-4C16-9982-336A967B137D}" srcOrd="3" destOrd="0" presId="urn:microsoft.com/office/officeart/2005/8/layout/process1"/>
    <dgm:cxn modelId="{F544B7BB-E96E-44C7-905B-2BDC56D6597E}" type="presParOf" srcId="{1A1FC719-BD27-4C16-9982-336A967B137D}" destId="{D85DFC59-DE15-4E11-BA1A-05A2E51E8A7D}" srcOrd="0" destOrd="0" presId="urn:microsoft.com/office/officeart/2005/8/layout/process1"/>
    <dgm:cxn modelId="{CC68C5EB-C871-4620-9A1B-E68A27727F86}" type="presParOf" srcId="{48E4BEEE-358D-4FFC-BB2D-711AA2A8CCE3}" destId="{CFA8FE18-7C3E-492F-81B4-A3F809E15CA1}" srcOrd="4" destOrd="0" presId="urn:microsoft.com/office/officeart/2005/8/layout/process1"/>
    <dgm:cxn modelId="{FA0C17C3-CAD3-4A2C-A48E-265D3DE0E685}" type="presParOf" srcId="{48E4BEEE-358D-4FFC-BB2D-711AA2A8CCE3}" destId="{6C87F5F0-75B3-4952-8BC9-39A371F84A17}" srcOrd="5" destOrd="0" presId="urn:microsoft.com/office/officeart/2005/8/layout/process1"/>
    <dgm:cxn modelId="{E9D8AB9F-284B-4F0E-B678-ECF14B11A5F3}" type="presParOf" srcId="{6C87F5F0-75B3-4952-8BC9-39A371F84A17}" destId="{FC7DAF5C-9F03-4951-9FF4-976C02C00464}" srcOrd="0" destOrd="0" presId="urn:microsoft.com/office/officeart/2005/8/layout/process1"/>
    <dgm:cxn modelId="{9948FF20-8F40-42D4-A6A1-5FC310A67ACD}" type="presParOf" srcId="{48E4BEEE-358D-4FFC-BB2D-711AA2A8CCE3}" destId="{D2FB5A4A-C78E-41A3-A591-1E573974D096}" srcOrd="6" destOrd="0" presId="urn:microsoft.com/office/officeart/2005/8/layout/process1"/>
    <dgm:cxn modelId="{73289810-1EF0-438C-8A15-71AD795EA9AA}" type="presParOf" srcId="{48E4BEEE-358D-4FFC-BB2D-711AA2A8CCE3}" destId="{E71B6B3C-6195-4799-A5A0-F7454F4252FE}" srcOrd="7" destOrd="0" presId="urn:microsoft.com/office/officeart/2005/8/layout/process1"/>
    <dgm:cxn modelId="{3222FB5D-2CCE-44A3-AACE-E10884B0BA42}" type="presParOf" srcId="{E71B6B3C-6195-4799-A5A0-F7454F4252FE}" destId="{A756851D-1B02-4F11-9B00-AB7576D7D760}" srcOrd="0" destOrd="0" presId="urn:microsoft.com/office/officeart/2005/8/layout/process1"/>
    <dgm:cxn modelId="{1DEDCC32-4777-41E4-9507-944A5DCF0B72}" type="presParOf" srcId="{48E4BEEE-358D-4FFC-BB2D-711AA2A8CCE3}" destId="{744BBA7F-F7F0-4C56-9AE3-9F763CB4C30A}" srcOrd="8" destOrd="0" presId="urn:microsoft.com/office/officeart/2005/8/layout/process1"/>
    <dgm:cxn modelId="{ECA11E24-138B-4E83-881E-8B425880916E}" type="presParOf" srcId="{48E4BEEE-358D-4FFC-BB2D-711AA2A8CCE3}" destId="{A6D110EA-915A-4532-85CD-B6F4105486A3}" srcOrd="9" destOrd="0" presId="urn:microsoft.com/office/officeart/2005/8/layout/process1"/>
    <dgm:cxn modelId="{0C2CFD7A-F8D4-4974-8F86-FAF80358CD8C}" type="presParOf" srcId="{A6D110EA-915A-4532-85CD-B6F4105486A3}" destId="{BDF27138-E1A2-4D63-A2EA-69A6FB3BFA13}" srcOrd="0" destOrd="0" presId="urn:microsoft.com/office/officeart/2005/8/layout/process1"/>
    <dgm:cxn modelId="{1CD7F8C6-77AE-455E-906B-85B2711C1AA3}" type="presParOf" srcId="{48E4BEEE-358D-4FFC-BB2D-711AA2A8CCE3}" destId="{63A38024-7D43-4277-B024-586E8E4DDD97}" srcOrd="10" destOrd="0" presId="urn:microsoft.com/office/officeart/2005/8/layout/process1"/>
    <dgm:cxn modelId="{DAFA5623-9FE5-46DA-9DB8-9F41CF920000}" type="presParOf" srcId="{48E4BEEE-358D-4FFC-BB2D-711AA2A8CCE3}" destId="{E3311E64-AFF5-4BEE-B12C-22E0E10C2C71}" srcOrd="11" destOrd="0" presId="urn:microsoft.com/office/officeart/2005/8/layout/process1"/>
    <dgm:cxn modelId="{A00B9181-959D-45EB-9581-7AECE6DF286D}" type="presParOf" srcId="{E3311E64-AFF5-4BEE-B12C-22E0E10C2C71}" destId="{18ED63FD-B028-4A05-BA23-BC4A6D3314DB}" srcOrd="0" destOrd="0" presId="urn:microsoft.com/office/officeart/2005/8/layout/process1"/>
    <dgm:cxn modelId="{91D4285D-8E95-4DC8-BF4D-E2D3346100EA}" type="presParOf" srcId="{48E4BEEE-358D-4FFC-BB2D-711AA2A8CCE3}" destId="{7A9C23AC-26A4-43DA-9263-6E466EF5FAAE}" srcOrd="12" destOrd="0" presId="urn:microsoft.com/office/officeart/2005/8/layout/process1"/>
    <dgm:cxn modelId="{AED0DD19-7497-4069-8804-0D37DFC9FEA5}" type="presParOf" srcId="{48E4BEEE-358D-4FFC-BB2D-711AA2A8CCE3}" destId="{B417E64A-1800-4F20-98D0-433038338528}" srcOrd="13" destOrd="0" presId="urn:microsoft.com/office/officeart/2005/8/layout/process1"/>
    <dgm:cxn modelId="{929B13A4-73B7-47FA-B8C0-E8FFD0FBEB4D}" type="presParOf" srcId="{B417E64A-1800-4F20-98D0-433038338528}" destId="{4655B48B-35E1-43AB-8592-4E3610624624}" srcOrd="0" destOrd="0" presId="urn:microsoft.com/office/officeart/2005/8/layout/process1"/>
    <dgm:cxn modelId="{665BDEAC-95FA-4C8A-916C-B5F675CC5392}" type="presParOf" srcId="{48E4BEEE-358D-4FFC-BB2D-711AA2A8CCE3}" destId="{26441F97-1183-4651-A66F-DE2D928A76CE}" srcOrd="14" destOrd="0" presId="urn:microsoft.com/office/officeart/2005/8/layout/process1"/>
    <dgm:cxn modelId="{3647E242-8805-45EB-9D76-A18C7706C98E}" type="presParOf" srcId="{48E4BEEE-358D-4FFC-BB2D-711AA2A8CCE3}" destId="{A3BC5564-441E-446D-9570-4BFC689F20C9}" srcOrd="15" destOrd="0" presId="urn:microsoft.com/office/officeart/2005/8/layout/process1"/>
    <dgm:cxn modelId="{2FCA4A5D-970C-4C9E-AA74-3AEB22FE76B8}" type="presParOf" srcId="{A3BC5564-441E-446D-9570-4BFC689F20C9}" destId="{EBCD3005-A11C-467A-ADAF-89A0016F189A}" srcOrd="0" destOrd="0" presId="urn:microsoft.com/office/officeart/2005/8/layout/process1"/>
    <dgm:cxn modelId="{367850D5-ED99-4772-B377-472D056DC549}" type="presParOf" srcId="{48E4BEEE-358D-4FFC-BB2D-711AA2A8CCE3}" destId="{7C0FC4AD-402D-4D28-A338-64B5234ED683}" srcOrd="16" destOrd="0" presId="urn:microsoft.com/office/officeart/2005/8/layout/process1"/>
    <dgm:cxn modelId="{7DA1C086-E98C-4A82-B6A5-D29D6F56B2E1}" type="presParOf" srcId="{48E4BEEE-358D-4FFC-BB2D-711AA2A8CCE3}" destId="{B0E39B35-6518-4BE8-A4B7-2DCF9E9BAFD7}" srcOrd="17" destOrd="0" presId="urn:microsoft.com/office/officeart/2005/8/layout/process1"/>
    <dgm:cxn modelId="{DABD6AC0-5CBF-46AD-B678-EC47932F01F9}" type="presParOf" srcId="{B0E39B35-6518-4BE8-A4B7-2DCF9E9BAFD7}" destId="{2822F03F-9B98-4807-AB87-057E7C6CCAD9}" srcOrd="0" destOrd="0" presId="urn:microsoft.com/office/officeart/2005/8/layout/process1"/>
    <dgm:cxn modelId="{878012E1-241A-4B69-90EC-DA0E0D369E7A}" type="presParOf" srcId="{48E4BEEE-358D-4FFC-BB2D-711AA2A8CCE3}" destId="{DC733389-1DC6-4527-9E6D-2853CF249B41}" srcOrd="18" destOrd="0" presId="urn:microsoft.com/office/officeart/2005/8/layout/process1"/>
    <dgm:cxn modelId="{AF616CCA-D2F6-4D16-A05F-FB8237C09D5D}" type="presParOf" srcId="{48E4BEEE-358D-4FFC-BB2D-711AA2A8CCE3}" destId="{902F1091-4BAA-46EA-85D6-42235A5A44A3}" srcOrd="19" destOrd="0" presId="urn:microsoft.com/office/officeart/2005/8/layout/process1"/>
    <dgm:cxn modelId="{702DAC75-0AA3-4E77-8CA9-4D6BF38BB929}" type="presParOf" srcId="{902F1091-4BAA-46EA-85D6-42235A5A44A3}" destId="{1433ABC4-8E4E-460F-9F16-F01BA9870B53}" srcOrd="0" destOrd="0" presId="urn:microsoft.com/office/officeart/2005/8/layout/process1"/>
    <dgm:cxn modelId="{BC5202CE-351E-453A-8389-8B2C749B4303}" type="presParOf" srcId="{48E4BEEE-358D-4FFC-BB2D-711AA2A8CCE3}" destId="{71AC2BA8-486A-4EE7-BF86-658523DC027C}" srcOrd="20" destOrd="0" presId="urn:microsoft.com/office/officeart/2005/8/layout/process1"/>
    <dgm:cxn modelId="{4EAB26B1-8CA1-4A41-A314-C9D215C0880D}" type="presParOf" srcId="{48E4BEEE-358D-4FFC-BB2D-711AA2A8CCE3}" destId="{52752FA5-58BB-4C6E-A96A-2634E1234BD1}" srcOrd="21" destOrd="0" presId="urn:microsoft.com/office/officeart/2005/8/layout/process1"/>
    <dgm:cxn modelId="{FAFFF94D-BF22-4B29-AD43-338B0659CE3C}" type="presParOf" srcId="{52752FA5-58BB-4C6E-A96A-2634E1234BD1}" destId="{7191E619-FB7A-4A93-B874-0F2B60ECE18C}" srcOrd="0" destOrd="0" presId="urn:microsoft.com/office/officeart/2005/8/layout/process1"/>
    <dgm:cxn modelId="{9A9B189D-DD1C-41B1-9649-8A5064D849ED}" type="presParOf" srcId="{48E4BEEE-358D-4FFC-BB2D-711AA2A8CCE3}" destId="{190EC9F4-DAF4-4A32-BBF3-292AC6C66E3E}" srcOrd="22" destOrd="0" presId="urn:microsoft.com/office/officeart/2005/8/layout/process1"/>
    <dgm:cxn modelId="{D82C1B2C-77A4-4B35-B004-09EAB6FF547F}" type="presParOf" srcId="{48E4BEEE-358D-4FFC-BB2D-711AA2A8CCE3}" destId="{D6D3BDC2-9B0B-4103-B0EF-BCBEF7C22ED1}" srcOrd="23" destOrd="0" presId="urn:microsoft.com/office/officeart/2005/8/layout/process1"/>
    <dgm:cxn modelId="{E774D365-30CC-49CC-B81B-BF2452A0B634}" type="presParOf" srcId="{D6D3BDC2-9B0B-4103-B0EF-BCBEF7C22ED1}" destId="{1B08E928-BC95-4BD3-AFE3-A6EE8CDD0DB5}" srcOrd="0" destOrd="0" presId="urn:microsoft.com/office/officeart/2005/8/layout/process1"/>
    <dgm:cxn modelId="{10B62E18-B8E7-4D7E-B241-024452A80ED5}" type="presParOf" srcId="{48E4BEEE-358D-4FFC-BB2D-711AA2A8CCE3}" destId="{8554F5E0-048A-4701-8B7F-A34BA235C96B}" srcOrd="24" destOrd="0" presId="urn:microsoft.com/office/officeart/2005/8/layout/process1"/>
    <dgm:cxn modelId="{F60229E7-7A84-439D-9478-64B63BF4AB00}" type="presParOf" srcId="{48E4BEEE-358D-4FFC-BB2D-711AA2A8CCE3}" destId="{5A7A4DCA-0B47-4973-81DB-2F2523375ACD}" srcOrd="25" destOrd="0" presId="urn:microsoft.com/office/officeart/2005/8/layout/process1"/>
    <dgm:cxn modelId="{7C4B1905-9FFC-4544-BA0A-BED30D4A42F6}" type="presParOf" srcId="{5A7A4DCA-0B47-4973-81DB-2F2523375ACD}" destId="{91317D1B-05B7-4E96-98C3-69CD66C17CA0}" srcOrd="0" destOrd="0" presId="urn:microsoft.com/office/officeart/2005/8/layout/process1"/>
    <dgm:cxn modelId="{804B68D9-378E-4738-88C4-17A499548160}" type="presParOf" srcId="{48E4BEEE-358D-4FFC-BB2D-711AA2A8CCE3}" destId="{75EFF135-60BB-4EC6-8EDF-5A904D58706C}" srcOrd="26" destOrd="0" presId="urn:microsoft.com/office/officeart/2005/8/layout/process1"/>
    <dgm:cxn modelId="{045A7463-99B6-4276-B0EF-9D43F62D4F5B}" type="presParOf" srcId="{48E4BEEE-358D-4FFC-BB2D-711AA2A8CCE3}" destId="{A0FDA379-3886-4B9F-B1C4-F89213EFA059}" srcOrd="27" destOrd="0" presId="urn:microsoft.com/office/officeart/2005/8/layout/process1"/>
    <dgm:cxn modelId="{AC3BFEF0-90F5-4188-A20D-EBD07C4D3131}" type="presParOf" srcId="{A0FDA379-3886-4B9F-B1C4-F89213EFA059}" destId="{3A716EC0-197E-47AE-97B9-6AF72D0165FC}" srcOrd="0" destOrd="0" presId="urn:microsoft.com/office/officeart/2005/8/layout/process1"/>
    <dgm:cxn modelId="{99BA3BB4-BCBF-4E64-9A4A-9C029F3494BB}" type="presParOf" srcId="{48E4BEEE-358D-4FFC-BB2D-711AA2A8CCE3}" destId="{B3D0FECA-8ED4-49BC-BDDE-D41FC10F53FE}" srcOrd="28" destOrd="0" presId="urn:microsoft.com/office/officeart/2005/8/layout/process1"/>
    <dgm:cxn modelId="{FEF25EA9-EEBE-404A-9019-9CDB3C906075}" type="presParOf" srcId="{48E4BEEE-358D-4FFC-BB2D-711AA2A8CCE3}" destId="{B851DA5E-0761-436C-9B9C-9676FD205724}" srcOrd="29" destOrd="0" presId="urn:microsoft.com/office/officeart/2005/8/layout/process1"/>
    <dgm:cxn modelId="{4A888FD9-0018-4E17-9007-7781B30CF10A}" type="presParOf" srcId="{B851DA5E-0761-436C-9B9C-9676FD205724}" destId="{E534B5A6-DD29-4397-A1B0-89BB6ECB3476}" srcOrd="0" destOrd="0" presId="urn:microsoft.com/office/officeart/2005/8/layout/process1"/>
    <dgm:cxn modelId="{AED7E6EF-47B2-4F70-B793-8B1A0ED69ADB}" type="presParOf" srcId="{48E4BEEE-358D-4FFC-BB2D-711AA2A8CCE3}" destId="{439B67F0-CB67-442A-AB2A-5DD86FBC40FC}" srcOrd="30" destOrd="0" presId="urn:microsoft.com/office/officeart/2005/8/layout/process1"/>
    <dgm:cxn modelId="{0585AC69-8ADB-44CB-97BE-0803761C4735}" type="presParOf" srcId="{48E4BEEE-358D-4FFC-BB2D-711AA2A8CCE3}" destId="{01211DF1-9879-4D80-B911-43372D9D1237}" srcOrd="31" destOrd="0" presId="urn:microsoft.com/office/officeart/2005/8/layout/process1"/>
    <dgm:cxn modelId="{84950F4D-9ACF-4D58-95B8-42C355E32CD4}" type="presParOf" srcId="{01211DF1-9879-4D80-B911-43372D9D1237}" destId="{F7FF59CE-10C1-4C93-B647-4DFF345058C5}" srcOrd="0" destOrd="0" presId="urn:microsoft.com/office/officeart/2005/8/layout/process1"/>
    <dgm:cxn modelId="{AF4467FC-4C80-4369-AE4B-081A62D87D03}" type="presParOf" srcId="{48E4BEEE-358D-4FFC-BB2D-711AA2A8CCE3}" destId="{A26DD8F4-3AA7-4BC1-859C-A036EE460FE6}" srcOrd="32" destOrd="0" presId="urn:microsoft.com/office/officeart/2005/8/layout/process1"/>
    <dgm:cxn modelId="{18FD1A81-4A0B-4496-B39C-6C33D3CCCE2D}" type="presParOf" srcId="{48E4BEEE-358D-4FFC-BB2D-711AA2A8CCE3}" destId="{6A4B511C-0DFD-42D5-855C-A8B38531BEF8}" srcOrd="33" destOrd="0" presId="urn:microsoft.com/office/officeart/2005/8/layout/process1"/>
    <dgm:cxn modelId="{E91B3E45-D9E3-4141-A59A-03B5FFA2EC07}" type="presParOf" srcId="{6A4B511C-0DFD-42D5-855C-A8B38531BEF8}" destId="{A58E1A98-DA6C-4A56-9464-7B2A924CC8E8}" srcOrd="0" destOrd="0" presId="urn:microsoft.com/office/officeart/2005/8/layout/process1"/>
    <dgm:cxn modelId="{5CEE3503-31D3-4EB4-8274-4E600AFE1B25}" type="presParOf" srcId="{48E4BEEE-358D-4FFC-BB2D-711AA2A8CCE3}" destId="{CED58FE2-1C2E-4D41-B004-A59FBE1746D9}" srcOrd="34" destOrd="0" presId="urn:microsoft.com/office/officeart/2005/8/layout/process1"/>
    <dgm:cxn modelId="{C12C515C-77BA-4A94-B6AD-784B838A56A8}" type="presParOf" srcId="{48E4BEEE-358D-4FFC-BB2D-711AA2A8CCE3}" destId="{F8998F13-A122-48A6-A371-C3386D94165B}" srcOrd="35" destOrd="0" presId="urn:microsoft.com/office/officeart/2005/8/layout/process1"/>
    <dgm:cxn modelId="{50C8D248-855B-4B58-B6F7-1C00566F6B20}" type="presParOf" srcId="{F8998F13-A122-48A6-A371-C3386D94165B}" destId="{F34FEDD9-A721-41A0-8699-FBFD0C112335}" srcOrd="0" destOrd="0" presId="urn:microsoft.com/office/officeart/2005/8/layout/process1"/>
    <dgm:cxn modelId="{C86C6BDE-CE1F-4FCE-BA86-303D15340AB2}" type="presParOf" srcId="{48E4BEEE-358D-4FFC-BB2D-711AA2A8CCE3}" destId="{E7BB1D5C-70A0-40F5-B38B-759E226515E2}" srcOrd="36" destOrd="0" presId="urn:microsoft.com/office/officeart/2005/8/layout/process1"/>
    <dgm:cxn modelId="{F50B4D1C-6B47-4EF6-8353-31AD8515CB70}" type="presParOf" srcId="{48E4BEEE-358D-4FFC-BB2D-711AA2A8CCE3}" destId="{BF9A9573-4DBC-415F-A574-DAB91A14506B}" srcOrd="37" destOrd="0" presId="urn:microsoft.com/office/officeart/2005/8/layout/process1"/>
    <dgm:cxn modelId="{BCE24559-409E-4200-BEE7-1402E12E94D8}" type="presParOf" srcId="{BF9A9573-4DBC-415F-A574-DAB91A14506B}" destId="{9567AC85-6796-43FD-94B1-CA76AAE1D448}" srcOrd="0" destOrd="0" presId="urn:microsoft.com/office/officeart/2005/8/layout/process1"/>
    <dgm:cxn modelId="{C27A6AFB-AA55-4351-AC2A-445B8E849AE9}"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F635AF-4600-4358-905A-4338F7D3763A}" type="doc">
      <dgm:prSet loTypeId="urn:microsoft.com/office/officeart/2005/8/layout/cycle3" loCatId="cycle" qsTypeId="urn:microsoft.com/office/officeart/2005/8/quickstyle/simple1" qsCatId="simple" csTypeId="urn:microsoft.com/office/officeart/2005/8/colors/accent1_2" csCatId="accent1"/>
      <dgm:spPr/>
      <dgm:t>
        <a:bodyPr/>
        <a:lstStyle/>
        <a:p>
          <a:endParaRPr lang="en-AU"/>
        </a:p>
      </dgm:t>
    </dgm:pt>
    <dgm:pt modelId="{126E3855-FCB9-4FED-9986-2A8FC215FE92}">
      <dgm:prSet/>
      <dgm:spPr/>
      <dgm:t>
        <a:bodyPr/>
        <a:lstStyle/>
        <a:p>
          <a:pPr rtl="0"/>
          <a:r>
            <a:rPr lang="en-AU" dirty="0" smtClean="0"/>
            <a:t>Teaching in such a way to bring out the structure of the topic or subject</a:t>
          </a:r>
          <a:endParaRPr lang="en-AU" dirty="0"/>
        </a:p>
      </dgm:t>
    </dgm:pt>
    <dgm:pt modelId="{5D9AD295-B02B-4BDE-9634-2D3681B61083}" type="parTrans" cxnId="{4733F4C1-FDC3-4604-B7FC-C83EE13D37E5}">
      <dgm:prSet/>
      <dgm:spPr/>
      <dgm:t>
        <a:bodyPr/>
        <a:lstStyle/>
        <a:p>
          <a:endParaRPr lang="en-AU"/>
        </a:p>
      </dgm:t>
    </dgm:pt>
    <dgm:pt modelId="{0E4E684C-8093-4609-8299-2168647FF2A0}" type="sibTrans" cxnId="{4733F4C1-FDC3-4604-B7FC-C83EE13D37E5}">
      <dgm:prSet/>
      <dgm:spPr/>
      <dgm:t>
        <a:bodyPr/>
        <a:lstStyle/>
        <a:p>
          <a:endParaRPr lang="en-AU"/>
        </a:p>
      </dgm:t>
    </dgm:pt>
    <dgm:pt modelId="{1EEC3863-0AAE-4E59-B216-FE7BCA51C47D}">
      <dgm:prSet/>
      <dgm:spPr/>
      <dgm:t>
        <a:bodyPr/>
        <a:lstStyle/>
        <a:p>
          <a:pPr rtl="0"/>
          <a:r>
            <a:rPr lang="en-AU" dirty="0" smtClean="0"/>
            <a:t>Teaching to elicit an active response from students (</a:t>
          </a:r>
          <a:r>
            <a:rPr lang="en-AU" dirty="0" err="1" smtClean="0"/>
            <a:t>ie</a:t>
          </a:r>
          <a:r>
            <a:rPr lang="en-AU" dirty="0" smtClean="0"/>
            <a:t>. presenting problems, questions)</a:t>
          </a:r>
          <a:endParaRPr lang="en-AU" dirty="0"/>
        </a:p>
      </dgm:t>
    </dgm:pt>
    <dgm:pt modelId="{9F9AD171-2FB5-498F-85FB-AB949E906D44}" type="parTrans" cxnId="{65B86C8B-0B39-42A2-B5F6-F73E1547D23A}">
      <dgm:prSet/>
      <dgm:spPr/>
      <dgm:t>
        <a:bodyPr/>
        <a:lstStyle/>
        <a:p>
          <a:endParaRPr lang="en-AU"/>
        </a:p>
      </dgm:t>
    </dgm:pt>
    <dgm:pt modelId="{84E61EAC-8B1B-405F-BF6E-872C5BDD4ED2}" type="sibTrans" cxnId="{65B86C8B-0B39-42A2-B5F6-F73E1547D23A}">
      <dgm:prSet/>
      <dgm:spPr/>
      <dgm:t>
        <a:bodyPr/>
        <a:lstStyle/>
        <a:p>
          <a:endParaRPr lang="en-AU"/>
        </a:p>
      </dgm:t>
    </dgm:pt>
    <dgm:pt modelId="{09117A49-3B2C-41F7-9A2B-83E17EDD9A33}">
      <dgm:prSet/>
      <dgm:spPr/>
      <dgm:t>
        <a:bodyPr/>
        <a:lstStyle/>
        <a:p>
          <a:pPr rtl="0"/>
          <a:r>
            <a:rPr lang="en-AU" dirty="0" smtClean="0"/>
            <a:t>Build on what students already know (</a:t>
          </a:r>
          <a:r>
            <a:rPr lang="en-AU" dirty="0" err="1" smtClean="0"/>
            <a:t>ie</a:t>
          </a:r>
          <a:r>
            <a:rPr lang="en-AU" dirty="0" smtClean="0"/>
            <a:t>. the ‘public sphere’)</a:t>
          </a:r>
          <a:endParaRPr lang="en-AU" dirty="0"/>
        </a:p>
      </dgm:t>
    </dgm:pt>
    <dgm:pt modelId="{E7B86152-ABDA-495F-BCAB-8A6D0D982844}" type="parTrans" cxnId="{4772C2A1-6727-4AF8-B02B-BB9CF724B770}">
      <dgm:prSet/>
      <dgm:spPr/>
      <dgm:t>
        <a:bodyPr/>
        <a:lstStyle/>
        <a:p>
          <a:endParaRPr lang="en-AU"/>
        </a:p>
      </dgm:t>
    </dgm:pt>
    <dgm:pt modelId="{30B18378-3110-4D34-A8E9-F9E85C1BA887}" type="sibTrans" cxnId="{4772C2A1-6727-4AF8-B02B-BB9CF724B770}">
      <dgm:prSet/>
      <dgm:spPr/>
      <dgm:t>
        <a:bodyPr/>
        <a:lstStyle/>
        <a:p>
          <a:endParaRPr lang="en-AU"/>
        </a:p>
      </dgm:t>
    </dgm:pt>
    <dgm:pt modelId="{C1A84422-F6F2-4C0B-A105-B0C2BAF4316E}">
      <dgm:prSet/>
      <dgm:spPr/>
      <dgm:t>
        <a:bodyPr/>
        <a:lstStyle/>
        <a:p>
          <a:pPr rtl="0"/>
          <a:r>
            <a:rPr lang="en-AU" dirty="0" smtClean="0"/>
            <a:t>Depth of subject (important in internet age where there is too much broad information!)</a:t>
          </a:r>
          <a:endParaRPr lang="en-AU" dirty="0"/>
        </a:p>
      </dgm:t>
    </dgm:pt>
    <dgm:pt modelId="{DFCB5AA1-35E9-428D-96FA-4AFB58BB2A34}" type="parTrans" cxnId="{352203B4-ED3C-4B43-8942-59409C50834C}">
      <dgm:prSet/>
      <dgm:spPr/>
      <dgm:t>
        <a:bodyPr/>
        <a:lstStyle/>
        <a:p>
          <a:endParaRPr lang="en-AU"/>
        </a:p>
      </dgm:t>
    </dgm:pt>
    <dgm:pt modelId="{1F7D8840-ADED-425D-B27A-C8D115CA4CC4}" type="sibTrans" cxnId="{352203B4-ED3C-4B43-8942-59409C50834C}">
      <dgm:prSet/>
      <dgm:spPr/>
      <dgm:t>
        <a:bodyPr/>
        <a:lstStyle/>
        <a:p>
          <a:endParaRPr lang="en-AU"/>
        </a:p>
      </dgm:t>
    </dgm:pt>
    <dgm:pt modelId="{650F9ECA-2EB0-4243-9527-44C6AF95F456}">
      <dgm:prSet/>
      <dgm:spPr/>
      <dgm:t>
        <a:bodyPr/>
        <a:lstStyle/>
        <a:p>
          <a:pPr rtl="0"/>
          <a:r>
            <a:rPr lang="en-AU" dirty="0" smtClean="0"/>
            <a:t>Explicit aims and intended outcomes for assessment</a:t>
          </a:r>
          <a:endParaRPr lang="en-AU" dirty="0"/>
        </a:p>
      </dgm:t>
    </dgm:pt>
    <dgm:pt modelId="{1F9F2589-C69E-4135-B5F1-0B3F73A51AC9}" type="parTrans" cxnId="{6646E17E-6A4E-4286-9F5A-FB958623518C}">
      <dgm:prSet/>
      <dgm:spPr/>
      <dgm:t>
        <a:bodyPr/>
        <a:lstStyle/>
        <a:p>
          <a:endParaRPr lang="en-AU"/>
        </a:p>
      </dgm:t>
    </dgm:pt>
    <dgm:pt modelId="{15B7E143-2E9D-460A-9D42-C336A4C15CD1}" type="sibTrans" cxnId="{6646E17E-6A4E-4286-9F5A-FB958623518C}">
      <dgm:prSet/>
      <dgm:spPr/>
      <dgm:t>
        <a:bodyPr/>
        <a:lstStyle/>
        <a:p>
          <a:endParaRPr lang="en-AU"/>
        </a:p>
      </dgm:t>
    </dgm:pt>
    <dgm:pt modelId="{2DD6D128-8E53-4F89-934C-BCA0332B8326}" type="pres">
      <dgm:prSet presAssocID="{70F635AF-4600-4358-905A-4338F7D3763A}" presName="Name0" presStyleCnt="0">
        <dgm:presLayoutVars>
          <dgm:dir/>
          <dgm:resizeHandles val="exact"/>
        </dgm:presLayoutVars>
      </dgm:prSet>
      <dgm:spPr/>
      <dgm:t>
        <a:bodyPr/>
        <a:lstStyle/>
        <a:p>
          <a:endParaRPr lang="en-AU"/>
        </a:p>
      </dgm:t>
    </dgm:pt>
    <dgm:pt modelId="{03873ECE-3383-43FD-963C-676BEA332A3D}" type="pres">
      <dgm:prSet presAssocID="{70F635AF-4600-4358-905A-4338F7D3763A}" presName="cycle" presStyleCnt="0"/>
      <dgm:spPr/>
    </dgm:pt>
    <dgm:pt modelId="{71499FAC-DF55-43FA-BF1E-CB2CBF6D4E90}" type="pres">
      <dgm:prSet presAssocID="{126E3855-FCB9-4FED-9986-2A8FC215FE92}" presName="nodeFirstNode" presStyleLbl="node1" presStyleIdx="0" presStyleCnt="5">
        <dgm:presLayoutVars>
          <dgm:bulletEnabled val="1"/>
        </dgm:presLayoutVars>
      </dgm:prSet>
      <dgm:spPr/>
      <dgm:t>
        <a:bodyPr/>
        <a:lstStyle/>
        <a:p>
          <a:endParaRPr lang="en-AU"/>
        </a:p>
      </dgm:t>
    </dgm:pt>
    <dgm:pt modelId="{1245E5B9-BAEB-4EF5-9913-78DA25236309}" type="pres">
      <dgm:prSet presAssocID="{0E4E684C-8093-4609-8299-2168647FF2A0}" presName="sibTransFirstNode" presStyleLbl="bgShp" presStyleIdx="0" presStyleCnt="1"/>
      <dgm:spPr/>
      <dgm:t>
        <a:bodyPr/>
        <a:lstStyle/>
        <a:p>
          <a:endParaRPr lang="en-AU"/>
        </a:p>
      </dgm:t>
    </dgm:pt>
    <dgm:pt modelId="{1DB23B6E-1268-40A3-8FA8-A1C6A88F2B4F}" type="pres">
      <dgm:prSet presAssocID="{1EEC3863-0AAE-4E59-B216-FE7BCA51C47D}" presName="nodeFollowingNodes" presStyleLbl="node1" presStyleIdx="1" presStyleCnt="5">
        <dgm:presLayoutVars>
          <dgm:bulletEnabled val="1"/>
        </dgm:presLayoutVars>
      </dgm:prSet>
      <dgm:spPr/>
      <dgm:t>
        <a:bodyPr/>
        <a:lstStyle/>
        <a:p>
          <a:endParaRPr lang="en-AU"/>
        </a:p>
      </dgm:t>
    </dgm:pt>
    <dgm:pt modelId="{D4C0F154-386E-441B-BDA3-7182763F4AE9}" type="pres">
      <dgm:prSet presAssocID="{09117A49-3B2C-41F7-9A2B-83E17EDD9A33}" presName="nodeFollowingNodes" presStyleLbl="node1" presStyleIdx="2" presStyleCnt="5">
        <dgm:presLayoutVars>
          <dgm:bulletEnabled val="1"/>
        </dgm:presLayoutVars>
      </dgm:prSet>
      <dgm:spPr/>
      <dgm:t>
        <a:bodyPr/>
        <a:lstStyle/>
        <a:p>
          <a:endParaRPr lang="en-AU"/>
        </a:p>
      </dgm:t>
    </dgm:pt>
    <dgm:pt modelId="{2E14485B-BB64-4FDC-B355-AFAB7D0062C0}" type="pres">
      <dgm:prSet presAssocID="{C1A84422-F6F2-4C0B-A105-B0C2BAF4316E}" presName="nodeFollowingNodes" presStyleLbl="node1" presStyleIdx="3" presStyleCnt="5">
        <dgm:presLayoutVars>
          <dgm:bulletEnabled val="1"/>
        </dgm:presLayoutVars>
      </dgm:prSet>
      <dgm:spPr/>
      <dgm:t>
        <a:bodyPr/>
        <a:lstStyle/>
        <a:p>
          <a:endParaRPr lang="en-AU"/>
        </a:p>
      </dgm:t>
    </dgm:pt>
    <dgm:pt modelId="{ED02860A-93B5-4F59-A84A-478B2580C9AD}" type="pres">
      <dgm:prSet presAssocID="{650F9ECA-2EB0-4243-9527-44C6AF95F456}" presName="nodeFollowingNodes" presStyleLbl="node1" presStyleIdx="4" presStyleCnt="5">
        <dgm:presLayoutVars>
          <dgm:bulletEnabled val="1"/>
        </dgm:presLayoutVars>
      </dgm:prSet>
      <dgm:spPr/>
      <dgm:t>
        <a:bodyPr/>
        <a:lstStyle/>
        <a:p>
          <a:endParaRPr lang="en-AU"/>
        </a:p>
      </dgm:t>
    </dgm:pt>
  </dgm:ptLst>
  <dgm:cxnLst>
    <dgm:cxn modelId="{6AAE04FD-CA1D-464E-A007-1070A6B94DA5}" type="presOf" srcId="{126E3855-FCB9-4FED-9986-2A8FC215FE92}" destId="{71499FAC-DF55-43FA-BF1E-CB2CBF6D4E90}" srcOrd="0" destOrd="0" presId="urn:microsoft.com/office/officeart/2005/8/layout/cycle3"/>
    <dgm:cxn modelId="{1334FA6F-EC16-4CEB-BF95-53AFF7C12749}" type="presOf" srcId="{0E4E684C-8093-4609-8299-2168647FF2A0}" destId="{1245E5B9-BAEB-4EF5-9913-78DA25236309}" srcOrd="0" destOrd="0" presId="urn:microsoft.com/office/officeart/2005/8/layout/cycle3"/>
    <dgm:cxn modelId="{889B9B99-C6D4-4215-B1CF-3F59F6A9E6F8}" type="presOf" srcId="{650F9ECA-2EB0-4243-9527-44C6AF95F456}" destId="{ED02860A-93B5-4F59-A84A-478B2580C9AD}" srcOrd="0" destOrd="0" presId="urn:microsoft.com/office/officeart/2005/8/layout/cycle3"/>
    <dgm:cxn modelId="{4772C2A1-6727-4AF8-B02B-BB9CF724B770}" srcId="{70F635AF-4600-4358-905A-4338F7D3763A}" destId="{09117A49-3B2C-41F7-9A2B-83E17EDD9A33}" srcOrd="2" destOrd="0" parTransId="{E7B86152-ABDA-495F-BCAB-8A6D0D982844}" sibTransId="{30B18378-3110-4D34-A8E9-F9E85C1BA887}"/>
    <dgm:cxn modelId="{87757572-ACA6-479E-B450-BECD83081F08}" type="presOf" srcId="{70F635AF-4600-4358-905A-4338F7D3763A}" destId="{2DD6D128-8E53-4F89-934C-BCA0332B8326}" srcOrd="0" destOrd="0" presId="urn:microsoft.com/office/officeart/2005/8/layout/cycle3"/>
    <dgm:cxn modelId="{4733F4C1-FDC3-4604-B7FC-C83EE13D37E5}" srcId="{70F635AF-4600-4358-905A-4338F7D3763A}" destId="{126E3855-FCB9-4FED-9986-2A8FC215FE92}" srcOrd="0" destOrd="0" parTransId="{5D9AD295-B02B-4BDE-9634-2D3681B61083}" sibTransId="{0E4E684C-8093-4609-8299-2168647FF2A0}"/>
    <dgm:cxn modelId="{57C8B484-8F61-461F-939F-D78CF868C684}" type="presOf" srcId="{C1A84422-F6F2-4C0B-A105-B0C2BAF4316E}" destId="{2E14485B-BB64-4FDC-B355-AFAB7D0062C0}" srcOrd="0" destOrd="0" presId="urn:microsoft.com/office/officeart/2005/8/layout/cycle3"/>
    <dgm:cxn modelId="{65B86C8B-0B39-42A2-B5F6-F73E1547D23A}" srcId="{70F635AF-4600-4358-905A-4338F7D3763A}" destId="{1EEC3863-0AAE-4E59-B216-FE7BCA51C47D}" srcOrd="1" destOrd="0" parTransId="{9F9AD171-2FB5-498F-85FB-AB949E906D44}" sibTransId="{84E61EAC-8B1B-405F-BF6E-872C5BDD4ED2}"/>
    <dgm:cxn modelId="{352203B4-ED3C-4B43-8942-59409C50834C}" srcId="{70F635AF-4600-4358-905A-4338F7D3763A}" destId="{C1A84422-F6F2-4C0B-A105-B0C2BAF4316E}" srcOrd="3" destOrd="0" parTransId="{DFCB5AA1-35E9-428D-96FA-4AFB58BB2A34}" sibTransId="{1F7D8840-ADED-425D-B27A-C8D115CA4CC4}"/>
    <dgm:cxn modelId="{DC719657-D1B8-410C-B14A-FD22182409F1}" type="presOf" srcId="{09117A49-3B2C-41F7-9A2B-83E17EDD9A33}" destId="{D4C0F154-386E-441B-BDA3-7182763F4AE9}" srcOrd="0" destOrd="0" presId="urn:microsoft.com/office/officeart/2005/8/layout/cycle3"/>
    <dgm:cxn modelId="{67094453-E62D-407C-A1B6-5AB744A5782C}" type="presOf" srcId="{1EEC3863-0AAE-4E59-B216-FE7BCA51C47D}" destId="{1DB23B6E-1268-40A3-8FA8-A1C6A88F2B4F}" srcOrd="0" destOrd="0" presId="urn:microsoft.com/office/officeart/2005/8/layout/cycle3"/>
    <dgm:cxn modelId="{6646E17E-6A4E-4286-9F5A-FB958623518C}" srcId="{70F635AF-4600-4358-905A-4338F7D3763A}" destId="{650F9ECA-2EB0-4243-9527-44C6AF95F456}" srcOrd="4" destOrd="0" parTransId="{1F9F2589-C69E-4135-B5F1-0B3F73A51AC9}" sibTransId="{15B7E143-2E9D-460A-9D42-C336A4C15CD1}"/>
    <dgm:cxn modelId="{B28126AC-3E52-4B41-9EB7-8D8DAA54B279}" type="presParOf" srcId="{2DD6D128-8E53-4F89-934C-BCA0332B8326}" destId="{03873ECE-3383-43FD-963C-676BEA332A3D}" srcOrd="0" destOrd="0" presId="urn:microsoft.com/office/officeart/2005/8/layout/cycle3"/>
    <dgm:cxn modelId="{21B405B7-0CF5-434B-BF95-2205ED5C6456}" type="presParOf" srcId="{03873ECE-3383-43FD-963C-676BEA332A3D}" destId="{71499FAC-DF55-43FA-BF1E-CB2CBF6D4E90}" srcOrd="0" destOrd="0" presId="urn:microsoft.com/office/officeart/2005/8/layout/cycle3"/>
    <dgm:cxn modelId="{3130FFBB-099C-4076-A734-6E27435F0078}" type="presParOf" srcId="{03873ECE-3383-43FD-963C-676BEA332A3D}" destId="{1245E5B9-BAEB-4EF5-9913-78DA25236309}" srcOrd="1" destOrd="0" presId="urn:microsoft.com/office/officeart/2005/8/layout/cycle3"/>
    <dgm:cxn modelId="{7ECA0DA6-9B78-4E07-BBC0-0C9B103BB69B}" type="presParOf" srcId="{03873ECE-3383-43FD-963C-676BEA332A3D}" destId="{1DB23B6E-1268-40A3-8FA8-A1C6A88F2B4F}" srcOrd="2" destOrd="0" presId="urn:microsoft.com/office/officeart/2005/8/layout/cycle3"/>
    <dgm:cxn modelId="{E6A9F471-6B1E-483B-98BA-AFB99C13B052}" type="presParOf" srcId="{03873ECE-3383-43FD-963C-676BEA332A3D}" destId="{D4C0F154-386E-441B-BDA3-7182763F4AE9}" srcOrd="3" destOrd="0" presId="urn:microsoft.com/office/officeart/2005/8/layout/cycle3"/>
    <dgm:cxn modelId="{1ED9C41A-EE95-4F51-AC67-3DE59C06D2FD}" type="presParOf" srcId="{03873ECE-3383-43FD-963C-676BEA332A3D}" destId="{2E14485B-BB64-4FDC-B355-AFAB7D0062C0}" srcOrd="4" destOrd="0" presId="urn:microsoft.com/office/officeart/2005/8/layout/cycle3"/>
    <dgm:cxn modelId="{CA72386C-660D-457B-9A4C-17D30A234F8A}" type="presParOf" srcId="{03873ECE-3383-43FD-963C-676BEA332A3D}" destId="{ED02860A-93B5-4F59-A84A-478B2580C9AD}"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1A5AA99F-3D12-48B6-B2FC-D1EC65F016EB}" type="presOf" srcId="{C5D28277-4062-4B29-8F22-760F97A77BA2}" destId="{1A1FC719-BD27-4C16-9982-336A967B137D}" srcOrd="0" destOrd="0" presId="urn:microsoft.com/office/officeart/2005/8/layout/process1"/>
    <dgm:cxn modelId="{8225AA74-9DFA-4F46-BD56-6F51C9B15265}" type="presOf" srcId="{9E4028C4-DFED-4CAD-B094-4EA6D551EFB6}" destId="{A0FDA379-3886-4B9F-B1C4-F89213EFA059}" srcOrd="0" destOrd="0" presId="urn:microsoft.com/office/officeart/2005/8/layout/process1"/>
    <dgm:cxn modelId="{1FEFD0F2-A444-49C2-AF5D-DB6040C572CB}" type="presOf" srcId="{A28546E4-1BDC-4481-877D-85A3D0B66FDD}" destId="{A26DD8F4-3AA7-4BC1-859C-A036EE460FE6}" srcOrd="0" destOrd="0" presId="urn:microsoft.com/office/officeart/2005/8/layout/process1"/>
    <dgm:cxn modelId="{CF1D0831-965F-4747-AE41-3E049E26B0FA}" type="presOf" srcId="{7056B073-F22F-4986-83E7-D7AAE575387A}" destId="{B3D0FECA-8ED4-49BC-BDDE-D41FC10F53FE}" srcOrd="0" destOrd="0" presId="urn:microsoft.com/office/officeart/2005/8/layout/process1"/>
    <dgm:cxn modelId="{0835405B-5188-4991-B086-D18D24CB17F0}" type="presOf" srcId="{6FE0F0D2-19EA-4200-B08B-8218A1A9DD62}" destId="{6A4B511C-0DFD-42D5-855C-A8B38531BEF8}" srcOrd="0" destOrd="0" presId="urn:microsoft.com/office/officeart/2005/8/layout/process1"/>
    <dgm:cxn modelId="{EA16D9F2-2E9E-4388-A605-E799892405DA}" type="presOf" srcId="{9E4028C4-DFED-4CAD-B094-4EA6D551EFB6}" destId="{3A716EC0-197E-47AE-97B9-6AF72D0165FC}" srcOrd="1" destOrd="0" presId="urn:microsoft.com/office/officeart/2005/8/layout/process1"/>
    <dgm:cxn modelId="{14C2592E-D497-4312-9AAD-973E5C5DFD9C}" srcId="{AC2D8BAF-26DF-425D-AA20-01EAAB34019A}" destId="{51FD2816-5946-4E22-AE40-71AB99761CA0}" srcOrd="10" destOrd="0" parTransId="{F570A02F-C079-4109-A677-757739142A74}" sibTransId="{85FC1FCD-ED8D-4871-805C-7851176B6F84}"/>
    <dgm:cxn modelId="{DD2BD26B-2A9E-414A-ABD8-AC86DFBCB7BE}" type="presOf" srcId="{18D3FD9E-3EA2-4FA3-8848-9ECC9AE71207}" destId="{5A7A4DCA-0B47-4973-81DB-2F2523375ACD}" srcOrd="0" destOrd="0" presId="urn:microsoft.com/office/officeart/2005/8/layout/process1"/>
    <dgm:cxn modelId="{C2F29D71-E9B8-42D7-92E9-32E942922EE0}" type="presOf" srcId="{08EB1D7E-FDD1-4047-A615-CA6AD6A4D40F}" destId="{D6D3BDC2-9B0B-4103-B0EF-BCBEF7C22ED1}" srcOrd="0" destOrd="0" presId="urn:microsoft.com/office/officeart/2005/8/layout/process1"/>
    <dgm:cxn modelId="{3D2A0DAB-72C5-4CBF-A1FA-59F7DA653FBD}" type="presOf" srcId="{B1F9C5D1-CE21-499A-ACAA-3194BE719CBD}" destId="{B417E64A-1800-4F20-98D0-433038338528}" srcOrd="0" destOrd="0" presId="urn:microsoft.com/office/officeart/2005/8/layout/process1"/>
    <dgm:cxn modelId="{EAA4D98E-D40E-43CD-AA44-87B86271AE39}" type="presOf" srcId="{254BDBB1-5FB9-4C66-B7F5-2D49C1525692}" destId="{FC7DAF5C-9F03-4951-9FF4-976C02C00464}" srcOrd="1" destOrd="0" presId="urn:microsoft.com/office/officeart/2005/8/layout/process1"/>
    <dgm:cxn modelId="{D8634A65-89C9-4010-BDD2-73F8A71F55FE}" type="presOf" srcId="{0A3B89B8-8DF5-471B-A070-7B6A005D2C51}" destId="{E534B5A6-DD29-4397-A1B0-89BB6ECB3476}" srcOrd="1" destOrd="0" presId="urn:microsoft.com/office/officeart/2005/8/layout/process1"/>
    <dgm:cxn modelId="{37FCCE53-E7DB-48CF-B3E9-BF08A2080FDB}" type="presOf" srcId="{BF39DB51-40A6-4A78-B734-4A51B2FAD124}" destId="{5BD8A451-0742-4DBD-8BB4-856C5151CE95}" srcOrd="0" destOrd="0" presId="urn:microsoft.com/office/officeart/2005/8/layout/process1"/>
    <dgm:cxn modelId="{9F0FD7CD-BF64-43E0-B23F-89FBF110D11F}" type="presOf" srcId="{99785116-43C4-443B-9688-64524341DEEC}" destId="{01211DF1-9879-4D80-B911-43372D9D1237}" srcOrd="0" destOrd="0" presId="urn:microsoft.com/office/officeart/2005/8/layout/process1"/>
    <dgm:cxn modelId="{8EDCE799-D925-44EF-95D9-598C2347C6A1}" type="presOf" srcId="{6EB0D4C3-2FAF-40C7-9894-0B68BE893D49}" destId="{E71B6B3C-6195-4799-A5A0-F7454F4252FE}" srcOrd="0" destOrd="0" presId="urn:microsoft.com/office/officeart/2005/8/layout/process1"/>
    <dgm:cxn modelId="{E17B8358-9B11-4E68-8B6C-3630EDF6ADB8}" type="presOf" srcId="{85FC1FCD-ED8D-4871-805C-7851176B6F84}" destId="{7191E619-FB7A-4A93-B874-0F2B60ECE18C}" srcOrd="1" destOrd="0" presId="urn:microsoft.com/office/officeart/2005/8/layout/process1"/>
    <dgm:cxn modelId="{44F3CC91-530E-46A7-9DC0-F7BD3BA432C9}" type="presOf" srcId="{5E7FB89D-6E43-4FAD-BDAC-CCDEC9C34A22}" destId="{439B67F0-CB67-442A-AB2A-5DD86FBC40FC}" srcOrd="0" destOrd="0" presId="urn:microsoft.com/office/officeart/2005/8/layout/process1"/>
    <dgm:cxn modelId="{A8E7E000-2670-448C-9E9E-F59944FDC606}" type="presOf" srcId="{08EB1D7E-FDD1-4047-A615-CA6AD6A4D40F}" destId="{1B08E928-BC95-4BD3-AFE3-A6EE8CDD0DB5}" srcOrd="1" destOrd="0" presId="urn:microsoft.com/office/officeart/2005/8/layout/process1"/>
    <dgm:cxn modelId="{EA1053D1-85E9-462B-9888-6754E06E8ADF}" srcId="{AC2D8BAF-26DF-425D-AA20-01EAAB34019A}" destId="{6EB1492C-309D-46CC-B16C-695C53C244DF}" srcOrd="12" destOrd="0" parTransId="{B5CF1262-6A0F-4A4A-8E01-687B2F2D7D42}" sibTransId="{18D3FD9E-3EA2-4FA3-8848-9ECC9AE71207}"/>
    <dgm:cxn modelId="{AC178B04-EC89-4E52-A902-DAA61C3AC067}" srcId="{AC2D8BAF-26DF-425D-AA20-01EAAB34019A}" destId="{F9666DEC-35CA-4236-9CB0-E8280FC5566C}" srcOrd="9" destOrd="0" parTransId="{6CDEB913-605E-4F78-9E1D-2ED16C2D0F10}" sibTransId="{82A75913-A787-4A79-B157-7AD96FF8BDB5}"/>
    <dgm:cxn modelId="{D2E36161-4024-4FDA-9D8D-24956B19D1D0}" type="presOf" srcId="{C5D28277-4062-4B29-8F22-760F97A77BA2}" destId="{D85DFC59-DE15-4E11-BA1A-05A2E51E8A7D}" srcOrd="1" destOrd="0" presId="urn:microsoft.com/office/officeart/2005/8/layout/process1"/>
    <dgm:cxn modelId="{F58C6359-7DED-4ADE-B135-20C8927024D2}" type="presOf" srcId="{F921B5C6-5387-40ED-B6B6-7C8A3C1D81AA}" destId="{8B72BFFB-570A-4ED3-9839-0042EFFE03DF}" srcOrd="1" destOrd="0" presId="urn:microsoft.com/office/officeart/2005/8/layout/process1"/>
    <dgm:cxn modelId="{726988EC-140F-4E13-91AB-43816AFA28EB}" type="presOf" srcId="{1E635CAA-B5F3-4714-9361-CDB6BC9C785F}" destId="{CFA8FE18-7C3E-492F-81B4-A3F809E15CA1}" srcOrd="0" destOrd="0" presId="urn:microsoft.com/office/officeart/2005/8/layout/process1"/>
    <dgm:cxn modelId="{54FCE6BA-3522-44A2-9CF0-1E71147DFAFF}" type="presOf" srcId="{82A75913-A787-4A79-B157-7AD96FF8BDB5}" destId="{1433ABC4-8E4E-460F-9F16-F01BA9870B53}" srcOrd="1" destOrd="0" presId="urn:microsoft.com/office/officeart/2005/8/layout/process1"/>
    <dgm:cxn modelId="{3963D43F-1741-46DF-BE03-AC256C0CD171}" type="presOf" srcId="{8286FB62-398B-4C62-B630-26902BD82EB9}" destId="{18ED63FD-B028-4A05-BA23-BC4A6D3314DB}" srcOrd="1" destOrd="0" presId="urn:microsoft.com/office/officeart/2005/8/layout/process1"/>
    <dgm:cxn modelId="{2A986724-889B-4D3B-81F9-45A8C7F254B4}" srcId="{AC2D8BAF-26DF-425D-AA20-01EAAB34019A}" destId="{A28546E4-1BDC-4481-877D-85A3D0B66FDD}" srcOrd="16" destOrd="0" parTransId="{AAF63FE8-2AAC-4E88-969E-2281ACF1D2C3}" sibTransId="{6FE0F0D2-19EA-4200-B08B-8218A1A9DD62}"/>
    <dgm:cxn modelId="{4172A178-1C90-4284-A274-FD486E76B241}" type="presOf" srcId="{7299871C-CB34-41D5-936F-F3B1C147A705}" destId="{A6D110EA-915A-4532-85CD-B6F4105486A3}" srcOrd="0" destOrd="0" presId="urn:microsoft.com/office/officeart/2005/8/layout/process1"/>
    <dgm:cxn modelId="{6E397AA1-7B5D-43B3-A47F-6A203BC4C667}" type="presOf" srcId="{CCA8B9CC-BF7D-4247-83C7-3B1349CDBD32}" destId="{A9FA528B-35AA-4F80-8E94-D0700CA1C059}" srcOrd="0" destOrd="0" presId="urn:microsoft.com/office/officeart/2005/8/layout/process1"/>
    <dgm:cxn modelId="{65D8ABCA-BB34-4976-A4F8-210D66105347}" srcId="{AC2D8BAF-26DF-425D-AA20-01EAAB34019A}" destId="{7056B073-F22F-4986-83E7-D7AAE575387A}" srcOrd="14" destOrd="0" parTransId="{8EBEFD8C-961F-4DEF-8BE5-97D6EE5DFF90}" sibTransId="{0A3B89B8-8DF5-471B-A070-7B6A005D2C51}"/>
    <dgm:cxn modelId="{95C4B206-5A66-4D50-873D-2970FE01BFA7}" srcId="{AC2D8BAF-26DF-425D-AA20-01EAAB34019A}" destId="{65EA3D52-41FE-4ED2-A024-DC73104B1298}" srcOrd="4" destOrd="0" parTransId="{C0A6D044-0D31-4DB2-AC33-0105B8FD1CDC}" sibTransId="{7299871C-CB34-41D5-936F-F3B1C147A705}"/>
    <dgm:cxn modelId="{B2033E6F-BBB3-4D26-9EE8-682E6EC1267E}" type="presOf" srcId="{93FBA670-1D5D-49B9-9C26-29DFFE9D539B}" destId="{D2FB5A4A-C78E-41A3-A591-1E573974D096}" srcOrd="0" destOrd="0" presId="urn:microsoft.com/office/officeart/2005/8/layout/process1"/>
    <dgm:cxn modelId="{BE132AA4-3335-449A-9F7C-614D6AE3AD18}" type="presOf" srcId="{6EB1492C-309D-46CC-B16C-695C53C244DF}" destId="{8554F5E0-048A-4701-8B7F-A34BA235C96B}" srcOrd="0" destOrd="0" presId="urn:microsoft.com/office/officeart/2005/8/layout/process1"/>
    <dgm:cxn modelId="{2A34A507-4DA5-4443-895C-9FBC112C58AD}" type="presOf" srcId="{3EBBF2CB-9C5E-445B-8362-C1F1E26299C4}" destId="{9567AC85-6796-43FD-94B1-CA76AAE1D448}" srcOrd="1" destOrd="0" presId="urn:microsoft.com/office/officeart/2005/8/layout/process1"/>
    <dgm:cxn modelId="{1A9096C0-CD5A-4745-B61B-0BDE1868298C}" type="presOf" srcId="{51FD2816-5946-4E22-AE40-71AB99761CA0}" destId="{71AC2BA8-486A-4EE7-BF86-658523DC027C}" srcOrd="0"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74FAA60A-C8C2-4C71-A0D9-3C0065466F85}" type="presOf" srcId="{44E9B2C1-5304-4675-8540-68CA351ADB58}" destId="{E7BB1D5C-70A0-40F5-B38B-759E226515E2}" srcOrd="0" destOrd="0" presId="urn:microsoft.com/office/officeart/2005/8/layout/process1"/>
    <dgm:cxn modelId="{8D535084-7E2C-4D16-A8EA-31FFAA4755BE}" type="presOf" srcId="{0575E1C8-D6A7-471F-9325-F68DD7EE4014}" destId="{7C0FC4AD-402D-4D28-A338-64B5234ED683}" srcOrd="0" destOrd="0" presId="urn:microsoft.com/office/officeart/2005/8/layout/process1"/>
    <dgm:cxn modelId="{14BE5895-AFE3-41CE-B0E3-6F9D7A1E0056}" type="presOf" srcId="{95CB5C97-82BD-4934-9B35-1A78324F709A}" destId="{A3BC5564-441E-446D-9570-4BFC689F20C9}" srcOrd="0" destOrd="0" presId="urn:microsoft.com/office/officeart/2005/8/layout/process1"/>
    <dgm:cxn modelId="{AEB3992D-F40B-4ED6-AB47-033CD0C416A2}" type="presOf" srcId="{65EA3D52-41FE-4ED2-A024-DC73104B1298}" destId="{744BBA7F-F7F0-4C56-9AE3-9F763CB4C30A}" srcOrd="0" destOrd="0" presId="urn:microsoft.com/office/officeart/2005/8/layout/process1"/>
    <dgm:cxn modelId="{97ACFE0A-A687-4E61-8EEA-901605FCA906}" srcId="{AC2D8BAF-26DF-425D-AA20-01EAAB34019A}" destId="{5E7FB89D-6E43-4FAD-BDAC-CCDEC9C34A22}" srcOrd="15" destOrd="0" parTransId="{DF5F043C-EDF4-495E-B3F1-67C50DFFB094}" sibTransId="{99785116-43C4-443B-9688-64524341DEEC}"/>
    <dgm:cxn modelId="{D155BEC8-8688-4F14-B142-EE1849FCBB01}" type="presOf" srcId="{3EBBF2CB-9C5E-445B-8362-C1F1E26299C4}" destId="{BF9A9573-4DBC-415F-A574-DAB91A14506B}" srcOrd="0" destOrd="0" presId="urn:microsoft.com/office/officeart/2005/8/layout/process1"/>
    <dgm:cxn modelId="{60653A82-D088-4C18-8A28-9D2694043B3E}" type="presOf" srcId="{18D3FD9E-3EA2-4FA3-8848-9ECC9AE71207}" destId="{91317D1B-05B7-4E96-98C3-69CD66C17CA0}" srcOrd="1" destOrd="0" presId="urn:microsoft.com/office/officeart/2005/8/layout/process1"/>
    <dgm:cxn modelId="{1EB4A912-D5D2-4C38-B8F5-BCD9AD70FB2B}" type="presOf" srcId="{0ED777E2-CA00-4E0A-B2AD-F835426B4FDF}" destId="{CED58FE2-1C2E-4D41-B004-A59FBE1746D9}" srcOrd="0" destOrd="0" presId="urn:microsoft.com/office/officeart/2005/8/layout/process1"/>
    <dgm:cxn modelId="{DE0A9713-CB20-48A9-8EBF-54EF64E10278}" type="presOf" srcId="{7D6DBC97-2D1F-4014-9820-0760E9E7B677}" destId="{26441F97-1183-4651-A66F-DE2D928A76CE}" srcOrd="0" destOrd="0" presId="urn:microsoft.com/office/officeart/2005/8/layout/process1"/>
    <dgm:cxn modelId="{EF7202B0-2550-4437-8422-2C5DD3EF5608}" srcId="{AC2D8BAF-26DF-425D-AA20-01EAAB34019A}" destId="{0575E1C8-D6A7-471F-9325-F68DD7EE4014}" srcOrd="8" destOrd="0" parTransId="{E057EF42-8936-4FA3-8F6F-C52A00402824}" sibTransId="{83C433C9-6E0E-42BE-B275-1F60A1072D4D}"/>
    <dgm:cxn modelId="{BDEC19B5-311D-4B26-8787-65E828C91296}" type="presOf" srcId="{BAB64C0C-A43D-4779-A426-C0A4AA60C5DA}" destId="{190EC9F4-DAF4-4A32-BBF3-292AC6C66E3E}" srcOrd="0" destOrd="0" presId="urn:microsoft.com/office/officeart/2005/8/layout/process1"/>
    <dgm:cxn modelId="{FFF91E72-121A-4379-84BA-62164D99886B}" srcId="{AC2D8BAF-26DF-425D-AA20-01EAAB34019A}" destId="{BAB64C0C-A43D-4779-A426-C0A4AA60C5DA}" srcOrd="11" destOrd="0" parTransId="{1B270BB4-30B5-4D7C-9A06-12E0614425FC}" sibTransId="{08EB1D7E-FDD1-4047-A615-CA6AD6A4D40F}"/>
    <dgm:cxn modelId="{AB078E06-1EAF-435D-AD70-2B502A4357CE}" type="presOf" srcId="{8286FB62-398B-4C62-B630-26902BD82EB9}" destId="{E3311E64-AFF5-4BEE-B12C-22E0E10C2C71}" srcOrd="0" destOrd="0" presId="urn:microsoft.com/office/officeart/2005/8/layout/process1"/>
    <dgm:cxn modelId="{F5CEAB31-773A-4E8C-A6C0-005826920A42}" type="presOf" srcId="{254BDBB1-5FB9-4C66-B7F5-2D49C1525692}" destId="{6C87F5F0-75B3-4952-8BC9-39A371F84A17}" srcOrd="0" destOrd="0" presId="urn:microsoft.com/office/officeart/2005/8/layout/process1"/>
    <dgm:cxn modelId="{A0181BCC-EC91-4FA1-9322-BE0AA9754081}" srcId="{AC2D8BAF-26DF-425D-AA20-01EAAB34019A}" destId="{44E9B2C1-5304-4675-8540-68CA351ADB58}" srcOrd="18" destOrd="0" parTransId="{CE48DEEA-2134-409D-9311-09DF1A912C1B}" sibTransId="{3EBBF2CB-9C5E-445B-8362-C1F1E26299C4}"/>
    <dgm:cxn modelId="{F66CCB7E-BBA8-4890-B41F-72E5C3BC01D9}" srcId="{AC2D8BAF-26DF-425D-AA20-01EAAB34019A}" destId="{93FBA670-1D5D-49B9-9C26-29DFFE9D539B}" srcOrd="3" destOrd="0" parTransId="{A6F36042-C2C1-4474-9123-0301402888F8}" sibTransId="{6EB0D4C3-2FAF-40C7-9894-0B68BE893D49}"/>
    <dgm:cxn modelId="{61CB2777-E589-4B22-BF1B-6EE6DB27B988}" srcId="{AC2D8BAF-26DF-425D-AA20-01EAAB34019A}" destId="{FA6C5CFB-FB0C-4AD0-A877-2DDCD830E843}" srcOrd="5" destOrd="0" parTransId="{733F437A-6DB1-4657-9F62-E4F313A48B7A}" sibTransId="{8286FB62-398B-4C62-B630-26902BD82EB9}"/>
    <dgm:cxn modelId="{086FC996-1AD8-4259-A09C-93B05F5A937D}" type="presOf" srcId="{F921B5C6-5387-40ED-B6B6-7C8A3C1D81AA}" destId="{E053EE7E-F3E3-40B0-84E5-F42E14ED36B5}" srcOrd="0" destOrd="0" presId="urn:microsoft.com/office/officeart/2005/8/layout/process1"/>
    <dgm:cxn modelId="{FBE9443D-FC3D-4087-A774-EC421DAB2162}" type="presOf" srcId="{6FE0F0D2-19EA-4200-B08B-8218A1A9DD62}" destId="{A58E1A98-DA6C-4A56-9464-7B2A924CC8E8}" srcOrd="1" destOrd="0" presId="urn:microsoft.com/office/officeart/2005/8/layout/process1"/>
    <dgm:cxn modelId="{04781E92-EB0C-43CE-8E6C-859E8599384B}" type="presOf" srcId="{5B54296D-06D9-43CE-AEB4-D99EC39E81B0}" destId="{75EFF135-60BB-4EC6-8EDF-5A904D58706C}" srcOrd="0" destOrd="0" presId="urn:microsoft.com/office/officeart/2005/8/layout/process1"/>
    <dgm:cxn modelId="{B4E8FCD6-D56C-4941-AE1C-3646C6CE6DEE}" srcId="{AC2D8BAF-26DF-425D-AA20-01EAAB34019A}" destId="{0ED777E2-CA00-4E0A-B2AD-F835426B4FDF}" srcOrd="17" destOrd="0" parTransId="{7E4D3C9C-085B-4BC7-B1ED-6AB0F9A490A4}" sibTransId="{8B64A048-DC21-4A30-9D67-434D10302AD7}"/>
    <dgm:cxn modelId="{119774C8-3392-4229-B823-8E7EADC22BE0}" srcId="{AC2D8BAF-26DF-425D-AA20-01EAAB34019A}" destId="{1E635CAA-B5F3-4714-9361-CDB6BC9C785F}" srcOrd="2" destOrd="0" parTransId="{C299BF1A-5F2F-49E5-AB22-DA9DC5B71BB7}" sibTransId="{254BDBB1-5FB9-4C66-B7F5-2D49C1525692}"/>
    <dgm:cxn modelId="{2CA3D62E-F9C9-4E84-BB1D-1505D276673B}" srcId="{AC2D8BAF-26DF-425D-AA20-01EAAB34019A}" destId="{CCA8B9CC-BF7D-4247-83C7-3B1349CDBD32}" srcOrd="0" destOrd="0" parTransId="{2594F981-F92D-44D4-A803-F55D6C457602}" sibTransId="{F921B5C6-5387-40ED-B6B6-7C8A3C1D81AA}"/>
    <dgm:cxn modelId="{DD897689-B70C-4CAD-A2B6-4E51AF2B4FA6}" type="presOf" srcId="{8B64A048-DC21-4A30-9D67-434D10302AD7}" destId="{F34FEDD9-A721-41A0-8699-FBFD0C112335}" srcOrd="1" destOrd="0" presId="urn:microsoft.com/office/officeart/2005/8/layout/process1"/>
    <dgm:cxn modelId="{A038D7D8-BFEA-4099-A21C-13FB704AC43A}" type="presOf" srcId="{FA6C5CFB-FB0C-4AD0-A877-2DDCD830E843}" destId="{63A38024-7D43-4277-B024-586E8E4DDD97}" srcOrd="0" destOrd="0" presId="urn:microsoft.com/office/officeart/2005/8/layout/process1"/>
    <dgm:cxn modelId="{310D35F6-FDA3-4D88-9A89-5B05B38441E6}" type="presOf" srcId="{82A75913-A787-4A79-B157-7AD96FF8BDB5}" destId="{902F1091-4BAA-46EA-85D6-42235A5A44A3}" srcOrd="0" destOrd="0" presId="urn:microsoft.com/office/officeart/2005/8/layout/process1"/>
    <dgm:cxn modelId="{148D9964-8018-4986-9CF3-1E3E21A8F52B}" srcId="{AC2D8BAF-26DF-425D-AA20-01EAAB34019A}" destId="{7D6DBC97-2D1F-4014-9820-0760E9E7B677}" srcOrd="7" destOrd="0" parTransId="{1B7ED8A4-9269-49FE-9FCF-D073F2BB855E}" sibTransId="{95CB5C97-82BD-4934-9B35-1A78324F709A}"/>
    <dgm:cxn modelId="{974DE002-94F1-4F32-9303-75228A9815BA}" type="presOf" srcId="{FA8658CA-272D-4409-BA8C-B1F108DABE68}" destId="{7A9C23AC-26A4-43DA-9263-6E466EF5FAAE}" srcOrd="0" destOrd="0" presId="urn:microsoft.com/office/officeart/2005/8/layout/process1"/>
    <dgm:cxn modelId="{F4BFE479-B5CF-4EF3-A97C-D978129878CB}" type="presOf" srcId="{F9666DEC-35CA-4236-9CB0-E8280FC5566C}" destId="{DC733389-1DC6-4527-9E6D-2853CF249B41}" srcOrd="0" destOrd="0" presId="urn:microsoft.com/office/officeart/2005/8/layout/process1"/>
    <dgm:cxn modelId="{09A5C990-DA69-46F1-8822-54A8EAE7ACAD}" type="presOf" srcId="{83C433C9-6E0E-42BE-B275-1F60A1072D4D}" destId="{2822F03F-9B98-4807-AB87-057E7C6CCAD9}" srcOrd="1" destOrd="0" presId="urn:microsoft.com/office/officeart/2005/8/layout/process1"/>
    <dgm:cxn modelId="{4D84B8D9-E6B1-45BE-8BA8-5FD18C19BBEA}" type="presOf" srcId="{99785116-43C4-443B-9688-64524341DEEC}" destId="{F7FF59CE-10C1-4C93-B647-4DFF345058C5}" srcOrd="1" destOrd="0" presId="urn:microsoft.com/office/officeart/2005/8/layout/process1"/>
    <dgm:cxn modelId="{8054F269-7B8F-464C-95FB-43790BEEA001}" type="presOf" srcId="{B1F9C5D1-CE21-499A-ACAA-3194BE719CBD}" destId="{4655B48B-35E1-43AB-8592-4E3610624624}" srcOrd="1" destOrd="0" presId="urn:microsoft.com/office/officeart/2005/8/layout/process1"/>
    <dgm:cxn modelId="{5E2D6C05-BFE3-45CD-8395-382704B85DF3}" srcId="{AC2D8BAF-26DF-425D-AA20-01EAAB34019A}" destId="{5B54296D-06D9-43CE-AEB4-D99EC39E81B0}" srcOrd="13" destOrd="0" parTransId="{0F0DD95C-C9D9-4F8C-B24E-97CA45CA6967}" sibTransId="{9E4028C4-DFED-4CAD-B094-4EA6D551EFB6}"/>
    <dgm:cxn modelId="{16C310A9-296A-4E84-B0ED-F1127C87B043}" type="presOf" srcId="{0A3B89B8-8DF5-471B-A070-7B6A005D2C51}" destId="{B851DA5E-0761-436C-9B9C-9676FD205724}" srcOrd="0" destOrd="0" presId="urn:microsoft.com/office/officeart/2005/8/layout/process1"/>
    <dgm:cxn modelId="{28B32730-4381-4DB4-A3F4-584D463F0924}" type="presOf" srcId="{7299871C-CB34-41D5-936F-F3B1C147A705}" destId="{BDF27138-E1A2-4D63-A2EA-69A6FB3BFA13}" srcOrd="1" destOrd="0" presId="urn:microsoft.com/office/officeart/2005/8/layout/process1"/>
    <dgm:cxn modelId="{5DADC0FD-D1A0-4A70-81E5-04A9EAAFB85F}" srcId="{AC2D8BAF-26DF-425D-AA20-01EAAB34019A}" destId="{BF39DB51-40A6-4A78-B734-4A51B2FAD124}" srcOrd="1" destOrd="0" parTransId="{DF4D1689-3776-40F4-9219-F5DC02CEA1EF}" sibTransId="{C5D28277-4062-4B29-8F22-760F97A77BA2}"/>
    <dgm:cxn modelId="{76C8DBF5-35F2-44D5-9442-706A42403969}" type="presOf" srcId="{83C433C9-6E0E-42BE-B275-1F60A1072D4D}" destId="{B0E39B35-6518-4BE8-A4B7-2DCF9E9BAFD7}" srcOrd="0" destOrd="0" presId="urn:microsoft.com/office/officeart/2005/8/layout/process1"/>
    <dgm:cxn modelId="{0C055590-3E72-41A1-80B0-920A42F6DBA4}" type="presOf" srcId="{40448D95-B630-418E-BCD5-F0E765286184}" destId="{D8F8E68D-12E9-40D8-9079-141ABB758B51}" srcOrd="0" destOrd="0" presId="urn:microsoft.com/office/officeart/2005/8/layout/process1"/>
    <dgm:cxn modelId="{FC24D40A-56AE-4C11-B637-583DD2890571}" srcId="{AC2D8BAF-26DF-425D-AA20-01EAAB34019A}" destId="{40448D95-B630-418E-BCD5-F0E765286184}" srcOrd="19" destOrd="0" parTransId="{395B8658-FEE3-44CE-8E0A-DC4594774033}" sibTransId="{4CB60399-DFA7-4277-8346-2F0EDD4F7912}"/>
    <dgm:cxn modelId="{33B404F3-5893-4735-B18C-4881B0E3B2B2}" type="presOf" srcId="{6EB0D4C3-2FAF-40C7-9894-0B68BE893D49}" destId="{A756851D-1B02-4F11-9B00-AB7576D7D760}" srcOrd="1" destOrd="0" presId="urn:microsoft.com/office/officeart/2005/8/layout/process1"/>
    <dgm:cxn modelId="{D4FDB2E7-A60B-4567-960A-E38095CD3E25}" type="presOf" srcId="{8B64A048-DC21-4A30-9D67-434D10302AD7}" destId="{F8998F13-A122-48A6-A371-C3386D94165B}" srcOrd="0" destOrd="0" presId="urn:microsoft.com/office/officeart/2005/8/layout/process1"/>
    <dgm:cxn modelId="{192D87CC-71A2-4005-9004-0F9282C669B8}" type="presOf" srcId="{AC2D8BAF-26DF-425D-AA20-01EAAB34019A}" destId="{48E4BEEE-358D-4FFC-BB2D-711AA2A8CCE3}" srcOrd="0" destOrd="0" presId="urn:microsoft.com/office/officeart/2005/8/layout/process1"/>
    <dgm:cxn modelId="{7C684A2C-340A-4D5F-8981-23FC8E318A77}" type="presOf" srcId="{95CB5C97-82BD-4934-9B35-1A78324F709A}" destId="{EBCD3005-A11C-467A-ADAF-89A0016F189A}" srcOrd="1" destOrd="0" presId="urn:microsoft.com/office/officeart/2005/8/layout/process1"/>
    <dgm:cxn modelId="{E790D46A-450D-42C9-B8C4-AC94172AF3A8}" type="presOf" srcId="{85FC1FCD-ED8D-4871-805C-7851176B6F84}" destId="{52752FA5-58BB-4C6E-A96A-2634E1234BD1}" srcOrd="0" destOrd="0" presId="urn:microsoft.com/office/officeart/2005/8/layout/process1"/>
    <dgm:cxn modelId="{4EDBA203-B257-4529-B2DE-A5692683E292}" type="presParOf" srcId="{48E4BEEE-358D-4FFC-BB2D-711AA2A8CCE3}" destId="{A9FA528B-35AA-4F80-8E94-D0700CA1C059}" srcOrd="0" destOrd="0" presId="urn:microsoft.com/office/officeart/2005/8/layout/process1"/>
    <dgm:cxn modelId="{FBB41862-D229-4251-B3DA-1BCBC7D1BE9E}" type="presParOf" srcId="{48E4BEEE-358D-4FFC-BB2D-711AA2A8CCE3}" destId="{E053EE7E-F3E3-40B0-84E5-F42E14ED36B5}" srcOrd="1" destOrd="0" presId="urn:microsoft.com/office/officeart/2005/8/layout/process1"/>
    <dgm:cxn modelId="{65AC1ADF-A8B9-457B-8EA7-4BB50526461B}" type="presParOf" srcId="{E053EE7E-F3E3-40B0-84E5-F42E14ED36B5}" destId="{8B72BFFB-570A-4ED3-9839-0042EFFE03DF}" srcOrd="0" destOrd="0" presId="urn:microsoft.com/office/officeart/2005/8/layout/process1"/>
    <dgm:cxn modelId="{F25B3BE0-B487-41CA-9D3F-C537FAF6CD73}" type="presParOf" srcId="{48E4BEEE-358D-4FFC-BB2D-711AA2A8CCE3}" destId="{5BD8A451-0742-4DBD-8BB4-856C5151CE95}" srcOrd="2" destOrd="0" presId="urn:microsoft.com/office/officeart/2005/8/layout/process1"/>
    <dgm:cxn modelId="{60BC6244-1F42-4DA2-851A-D144BD97FB7F}" type="presParOf" srcId="{48E4BEEE-358D-4FFC-BB2D-711AA2A8CCE3}" destId="{1A1FC719-BD27-4C16-9982-336A967B137D}" srcOrd="3" destOrd="0" presId="urn:microsoft.com/office/officeart/2005/8/layout/process1"/>
    <dgm:cxn modelId="{C2E3F399-EC53-4150-BD9F-13F7139132A6}" type="presParOf" srcId="{1A1FC719-BD27-4C16-9982-336A967B137D}" destId="{D85DFC59-DE15-4E11-BA1A-05A2E51E8A7D}" srcOrd="0" destOrd="0" presId="urn:microsoft.com/office/officeart/2005/8/layout/process1"/>
    <dgm:cxn modelId="{22E9A971-EAA5-4699-A4BA-93B6F074D192}" type="presParOf" srcId="{48E4BEEE-358D-4FFC-BB2D-711AA2A8CCE3}" destId="{CFA8FE18-7C3E-492F-81B4-A3F809E15CA1}" srcOrd="4" destOrd="0" presId="urn:microsoft.com/office/officeart/2005/8/layout/process1"/>
    <dgm:cxn modelId="{9A2DEEEC-2DDE-47AE-A6ED-8BDAD6654A24}" type="presParOf" srcId="{48E4BEEE-358D-4FFC-BB2D-711AA2A8CCE3}" destId="{6C87F5F0-75B3-4952-8BC9-39A371F84A17}" srcOrd="5" destOrd="0" presId="urn:microsoft.com/office/officeart/2005/8/layout/process1"/>
    <dgm:cxn modelId="{371CC474-DDB7-4675-9499-3CAB57A95292}" type="presParOf" srcId="{6C87F5F0-75B3-4952-8BC9-39A371F84A17}" destId="{FC7DAF5C-9F03-4951-9FF4-976C02C00464}" srcOrd="0" destOrd="0" presId="urn:microsoft.com/office/officeart/2005/8/layout/process1"/>
    <dgm:cxn modelId="{C95E3359-7826-4E50-8E49-5AB1ACF1A54C}" type="presParOf" srcId="{48E4BEEE-358D-4FFC-BB2D-711AA2A8CCE3}" destId="{D2FB5A4A-C78E-41A3-A591-1E573974D096}" srcOrd="6" destOrd="0" presId="urn:microsoft.com/office/officeart/2005/8/layout/process1"/>
    <dgm:cxn modelId="{6A340489-286A-4947-82C5-52902CEFAF4A}" type="presParOf" srcId="{48E4BEEE-358D-4FFC-BB2D-711AA2A8CCE3}" destId="{E71B6B3C-6195-4799-A5A0-F7454F4252FE}" srcOrd="7" destOrd="0" presId="urn:microsoft.com/office/officeart/2005/8/layout/process1"/>
    <dgm:cxn modelId="{4BC80315-379D-4BA6-A82C-DF6F34AE3B3F}" type="presParOf" srcId="{E71B6B3C-6195-4799-A5A0-F7454F4252FE}" destId="{A756851D-1B02-4F11-9B00-AB7576D7D760}" srcOrd="0" destOrd="0" presId="urn:microsoft.com/office/officeart/2005/8/layout/process1"/>
    <dgm:cxn modelId="{D3E24C77-5D7C-4567-A655-7D632CA23D2C}" type="presParOf" srcId="{48E4BEEE-358D-4FFC-BB2D-711AA2A8CCE3}" destId="{744BBA7F-F7F0-4C56-9AE3-9F763CB4C30A}" srcOrd="8" destOrd="0" presId="urn:microsoft.com/office/officeart/2005/8/layout/process1"/>
    <dgm:cxn modelId="{161EA3F0-F7C6-448F-84FA-BEFDCB076CF9}" type="presParOf" srcId="{48E4BEEE-358D-4FFC-BB2D-711AA2A8CCE3}" destId="{A6D110EA-915A-4532-85CD-B6F4105486A3}" srcOrd="9" destOrd="0" presId="urn:microsoft.com/office/officeart/2005/8/layout/process1"/>
    <dgm:cxn modelId="{9A92C309-A829-4B23-BBFA-E2A85FD4CFCF}" type="presParOf" srcId="{A6D110EA-915A-4532-85CD-B6F4105486A3}" destId="{BDF27138-E1A2-4D63-A2EA-69A6FB3BFA13}" srcOrd="0" destOrd="0" presId="urn:microsoft.com/office/officeart/2005/8/layout/process1"/>
    <dgm:cxn modelId="{C6D589CF-D0AB-48FE-BAC2-362BC5F754AD}" type="presParOf" srcId="{48E4BEEE-358D-4FFC-BB2D-711AA2A8CCE3}" destId="{63A38024-7D43-4277-B024-586E8E4DDD97}" srcOrd="10" destOrd="0" presId="urn:microsoft.com/office/officeart/2005/8/layout/process1"/>
    <dgm:cxn modelId="{A6C6BF62-33E3-4075-82A1-C085E4C5F031}" type="presParOf" srcId="{48E4BEEE-358D-4FFC-BB2D-711AA2A8CCE3}" destId="{E3311E64-AFF5-4BEE-B12C-22E0E10C2C71}" srcOrd="11" destOrd="0" presId="urn:microsoft.com/office/officeart/2005/8/layout/process1"/>
    <dgm:cxn modelId="{ED418107-FCD9-4EA6-8D60-B6D14CCB295C}" type="presParOf" srcId="{E3311E64-AFF5-4BEE-B12C-22E0E10C2C71}" destId="{18ED63FD-B028-4A05-BA23-BC4A6D3314DB}" srcOrd="0" destOrd="0" presId="urn:microsoft.com/office/officeart/2005/8/layout/process1"/>
    <dgm:cxn modelId="{9E55A9E5-B89A-478C-957B-DD7440BE3E06}" type="presParOf" srcId="{48E4BEEE-358D-4FFC-BB2D-711AA2A8CCE3}" destId="{7A9C23AC-26A4-43DA-9263-6E466EF5FAAE}" srcOrd="12" destOrd="0" presId="urn:microsoft.com/office/officeart/2005/8/layout/process1"/>
    <dgm:cxn modelId="{73971F00-D92B-4C23-9257-4DEB2F02C67D}" type="presParOf" srcId="{48E4BEEE-358D-4FFC-BB2D-711AA2A8CCE3}" destId="{B417E64A-1800-4F20-98D0-433038338528}" srcOrd="13" destOrd="0" presId="urn:microsoft.com/office/officeart/2005/8/layout/process1"/>
    <dgm:cxn modelId="{4D375B1D-4A7A-4264-9CA5-9588F32C3547}" type="presParOf" srcId="{B417E64A-1800-4F20-98D0-433038338528}" destId="{4655B48B-35E1-43AB-8592-4E3610624624}" srcOrd="0" destOrd="0" presId="urn:microsoft.com/office/officeart/2005/8/layout/process1"/>
    <dgm:cxn modelId="{740A0DD5-3142-4BF3-A962-F0F45D4ABFBF}" type="presParOf" srcId="{48E4BEEE-358D-4FFC-BB2D-711AA2A8CCE3}" destId="{26441F97-1183-4651-A66F-DE2D928A76CE}" srcOrd="14" destOrd="0" presId="urn:microsoft.com/office/officeart/2005/8/layout/process1"/>
    <dgm:cxn modelId="{DDCA6212-F9F1-4E7F-B014-8729228C64F2}" type="presParOf" srcId="{48E4BEEE-358D-4FFC-BB2D-711AA2A8CCE3}" destId="{A3BC5564-441E-446D-9570-4BFC689F20C9}" srcOrd="15" destOrd="0" presId="urn:microsoft.com/office/officeart/2005/8/layout/process1"/>
    <dgm:cxn modelId="{E34C29A4-F098-4CFB-B5BA-AB9B1E83B879}" type="presParOf" srcId="{A3BC5564-441E-446D-9570-4BFC689F20C9}" destId="{EBCD3005-A11C-467A-ADAF-89A0016F189A}" srcOrd="0" destOrd="0" presId="urn:microsoft.com/office/officeart/2005/8/layout/process1"/>
    <dgm:cxn modelId="{FD503D5A-18AF-40B7-9C22-C32500EE799D}" type="presParOf" srcId="{48E4BEEE-358D-4FFC-BB2D-711AA2A8CCE3}" destId="{7C0FC4AD-402D-4D28-A338-64B5234ED683}" srcOrd="16" destOrd="0" presId="urn:microsoft.com/office/officeart/2005/8/layout/process1"/>
    <dgm:cxn modelId="{52E93D20-349A-426A-A69B-757746D8BC36}" type="presParOf" srcId="{48E4BEEE-358D-4FFC-BB2D-711AA2A8CCE3}" destId="{B0E39B35-6518-4BE8-A4B7-2DCF9E9BAFD7}" srcOrd="17" destOrd="0" presId="urn:microsoft.com/office/officeart/2005/8/layout/process1"/>
    <dgm:cxn modelId="{431BA8B3-5219-4A65-8F88-4DC47B3D592F}" type="presParOf" srcId="{B0E39B35-6518-4BE8-A4B7-2DCF9E9BAFD7}" destId="{2822F03F-9B98-4807-AB87-057E7C6CCAD9}" srcOrd="0" destOrd="0" presId="urn:microsoft.com/office/officeart/2005/8/layout/process1"/>
    <dgm:cxn modelId="{97E766D7-9429-48F2-B2E9-4A840D5BD433}" type="presParOf" srcId="{48E4BEEE-358D-4FFC-BB2D-711AA2A8CCE3}" destId="{DC733389-1DC6-4527-9E6D-2853CF249B41}" srcOrd="18" destOrd="0" presId="urn:microsoft.com/office/officeart/2005/8/layout/process1"/>
    <dgm:cxn modelId="{0DDD49ED-2BEE-430E-B312-2D415D3C24BB}" type="presParOf" srcId="{48E4BEEE-358D-4FFC-BB2D-711AA2A8CCE3}" destId="{902F1091-4BAA-46EA-85D6-42235A5A44A3}" srcOrd="19" destOrd="0" presId="urn:microsoft.com/office/officeart/2005/8/layout/process1"/>
    <dgm:cxn modelId="{9A9F3017-305D-4803-8AC5-42E27DDBE9E9}" type="presParOf" srcId="{902F1091-4BAA-46EA-85D6-42235A5A44A3}" destId="{1433ABC4-8E4E-460F-9F16-F01BA9870B53}" srcOrd="0" destOrd="0" presId="urn:microsoft.com/office/officeart/2005/8/layout/process1"/>
    <dgm:cxn modelId="{F2ABF054-520A-414A-8564-C79E894417E9}" type="presParOf" srcId="{48E4BEEE-358D-4FFC-BB2D-711AA2A8CCE3}" destId="{71AC2BA8-486A-4EE7-BF86-658523DC027C}" srcOrd="20" destOrd="0" presId="urn:microsoft.com/office/officeart/2005/8/layout/process1"/>
    <dgm:cxn modelId="{CF36FF54-0E8F-450C-B3E2-BD18B0A1E79A}" type="presParOf" srcId="{48E4BEEE-358D-4FFC-BB2D-711AA2A8CCE3}" destId="{52752FA5-58BB-4C6E-A96A-2634E1234BD1}" srcOrd="21" destOrd="0" presId="urn:microsoft.com/office/officeart/2005/8/layout/process1"/>
    <dgm:cxn modelId="{9AB0DD2B-40DE-484A-AB80-38C3D6D999EB}" type="presParOf" srcId="{52752FA5-58BB-4C6E-A96A-2634E1234BD1}" destId="{7191E619-FB7A-4A93-B874-0F2B60ECE18C}" srcOrd="0" destOrd="0" presId="urn:microsoft.com/office/officeart/2005/8/layout/process1"/>
    <dgm:cxn modelId="{C0369350-2B93-4199-B495-9DD63D4C0BD7}" type="presParOf" srcId="{48E4BEEE-358D-4FFC-BB2D-711AA2A8CCE3}" destId="{190EC9F4-DAF4-4A32-BBF3-292AC6C66E3E}" srcOrd="22" destOrd="0" presId="urn:microsoft.com/office/officeart/2005/8/layout/process1"/>
    <dgm:cxn modelId="{06FA9C09-14D7-416D-B894-D25E8619175C}" type="presParOf" srcId="{48E4BEEE-358D-4FFC-BB2D-711AA2A8CCE3}" destId="{D6D3BDC2-9B0B-4103-B0EF-BCBEF7C22ED1}" srcOrd="23" destOrd="0" presId="urn:microsoft.com/office/officeart/2005/8/layout/process1"/>
    <dgm:cxn modelId="{CD36819F-F1DE-41D3-B589-2AC93BF7D8A2}" type="presParOf" srcId="{D6D3BDC2-9B0B-4103-B0EF-BCBEF7C22ED1}" destId="{1B08E928-BC95-4BD3-AFE3-A6EE8CDD0DB5}" srcOrd="0" destOrd="0" presId="urn:microsoft.com/office/officeart/2005/8/layout/process1"/>
    <dgm:cxn modelId="{F67F31E8-E608-4D2C-93EB-E0E0ACD62ADF}" type="presParOf" srcId="{48E4BEEE-358D-4FFC-BB2D-711AA2A8CCE3}" destId="{8554F5E0-048A-4701-8B7F-A34BA235C96B}" srcOrd="24" destOrd="0" presId="urn:microsoft.com/office/officeart/2005/8/layout/process1"/>
    <dgm:cxn modelId="{7DBEDBFC-02CC-4BD5-9F15-E8FBA8751CFD}" type="presParOf" srcId="{48E4BEEE-358D-4FFC-BB2D-711AA2A8CCE3}" destId="{5A7A4DCA-0B47-4973-81DB-2F2523375ACD}" srcOrd="25" destOrd="0" presId="urn:microsoft.com/office/officeart/2005/8/layout/process1"/>
    <dgm:cxn modelId="{211C304C-9911-4B12-8DE2-976760E8234C}" type="presParOf" srcId="{5A7A4DCA-0B47-4973-81DB-2F2523375ACD}" destId="{91317D1B-05B7-4E96-98C3-69CD66C17CA0}" srcOrd="0" destOrd="0" presId="urn:microsoft.com/office/officeart/2005/8/layout/process1"/>
    <dgm:cxn modelId="{F119C461-B514-4327-93A0-E337891A9EB2}" type="presParOf" srcId="{48E4BEEE-358D-4FFC-BB2D-711AA2A8CCE3}" destId="{75EFF135-60BB-4EC6-8EDF-5A904D58706C}" srcOrd="26" destOrd="0" presId="urn:microsoft.com/office/officeart/2005/8/layout/process1"/>
    <dgm:cxn modelId="{14154F7D-2358-4D47-BBFB-3087DB4BACE0}" type="presParOf" srcId="{48E4BEEE-358D-4FFC-BB2D-711AA2A8CCE3}" destId="{A0FDA379-3886-4B9F-B1C4-F89213EFA059}" srcOrd="27" destOrd="0" presId="urn:microsoft.com/office/officeart/2005/8/layout/process1"/>
    <dgm:cxn modelId="{83BE38D5-852E-4A51-8DF3-4D9B13F60CDC}" type="presParOf" srcId="{A0FDA379-3886-4B9F-B1C4-F89213EFA059}" destId="{3A716EC0-197E-47AE-97B9-6AF72D0165FC}" srcOrd="0" destOrd="0" presId="urn:microsoft.com/office/officeart/2005/8/layout/process1"/>
    <dgm:cxn modelId="{D3A04F60-FF7B-4505-BDD9-8CF2ABBD5753}" type="presParOf" srcId="{48E4BEEE-358D-4FFC-BB2D-711AA2A8CCE3}" destId="{B3D0FECA-8ED4-49BC-BDDE-D41FC10F53FE}" srcOrd="28" destOrd="0" presId="urn:microsoft.com/office/officeart/2005/8/layout/process1"/>
    <dgm:cxn modelId="{854B4759-8905-469E-9471-30BEFB9FA8DD}" type="presParOf" srcId="{48E4BEEE-358D-4FFC-BB2D-711AA2A8CCE3}" destId="{B851DA5E-0761-436C-9B9C-9676FD205724}" srcOrd="29" destOrd="0" presId="urn:microsoft.com/office/officeart/2005/8/layout/process1"/>
    <dgm:cxn modelId="{8713D2C0-1170-4AC0-B51C-F1DF95101147}" type="presParOf" srcId="{B851DA5E-0761-436C-9B9C-9676FD205724}" destId="{E534B5A6-DD29-4397-A1B0-89BB6ECB3476}" srcOrd="0" destOrd="0" presId="urn:microsoft.com/office/officeart/2005/8/layout/process1"/>
    <dgm:cxn modelId="{1F03BC58-A016-4C4B-A9CF-AC0FBBCAA72A}" type="presParOf" srcId="{48E4BEEE-358D-4FFC-BB2D-711AA2A8CCE3}" destId="{439B67F0-CB67-442A-AB2A-5DD86FBC40FC}" srcOrd="30" destOrd="0" presId="urn:microsoft.com/office/officeart/2005/8/layout/process1"/>
    <dgm:cxn modelId="{1D616376-6755-45CC-926B-75C4AD982A5D}" type="presParOf" srcId="{48E4BEEE-358D-4FFC-BB2D-711AA2A8CCE3}" destId="{01211DF1-9879-4D80-B911-43372D9D1237}" srcOrd="31" destOrd="0" presId="urn:microsoft.com/office/officeart/2005/8/layout/process1"/>
    <dgm:cxn modelId="{78D5D724-37F0-497E-B65D-D2DAC290CE4E}" type="presParOf" srcId="{01211DF1-9879-4D80-B911-43372D9D1237}" destId="{F7FF59CE-10C1-4C93-B647-4DFF345058C5}" srcOrd="0" destOrd="0" presId="urn:microsoft.com/office/officeart/2005/8/layout/process1"/>
    <dgm:cxn modelId="{F2091D68-56C5-4C05-89D2-1D44A3AECBC2}" type="presParOf" srcId="{48E4BEEE-358D-4FFC-BB2D-711AA2A8CCE3}" destId="{A26DD8F4-3AA7-4BC1-859C-A036EE460FE6}" srcOrd="32" destOrd="0" presId="urn:microsoft.com/office/officeart/2005/8/layout/process1"/>
    <dgm:cxn modelId="{B2AD1CD1-2B50-43B0-9967-E54E7F3A837B}" type="presParOf" srcId="{48E4BEEE-358D-4FFC-BB2D-711AA2A8CCE3}" destId="{6A4B511C-0DFD-42D5-855C-A8B38531BEF8}" srcOrd="33" destOrd="0" presId="urn:microsoft.com/office/officeart/2005/8/layout/process1"/>
    <dgm:cxn modelId="{4A3048FD-6CFB-4EB5-9DDF-B58932DBF06F}" type="presParOf" srcId="{6A4B511C-0DFD-42D5-855C-A8B38531BEF8}" destId="{A58E1A98-DA6C-4A56-9464-7B2A924CC8E8}" srcOrd="0" destOrd="0" presId="urn:microsoft.com/office/officeart/2005/8/layout/process1"/>
    <dgm:cxn modelId="{E4AB2951-CB3E-4F7F-A6E1-38A4D693AEBC}" type="presParOf" srcId="{48E4BEEE-358D-4FFC-BB2D-711AA2A8CCE3}" destId="{CED58FE2-1C2E-4D41-B004-A59FBE1746D9}" srcOrd="34" destOrd="0" presId="urn:microsoft.com/office/officeart/2005/8/layout/process1"/>
    <dgm:cxn modelId="{8C98B410-4E44-4CC0-82B9-BDD14756228B}" type="presParOf" srcId="{48E4BEEE-358D-4FFC-BB2D-711AA2A8CCE3}" destId="{F8998F13-A122-48A6-A371-C3386D94165B}" srcOrd="35" destOrd="0" presId="urn:microsoft.com/office/officeart/2005/8/layout/process1"/>
    <dgm:cxn modelId="{88F19A29-E73F-4808-B46B-C1C84EA48B5E}" type="presParOf" srcId="{F8998F13-A122-48A6-A371-C3386D94165B}" destId="{F34FEDD9-A721-41A0-8699-FBFD0C112335}" srcOrd="0" destOrd="0" presId="urn:microsoft.com/office/officeart/2005/8/layout/process1"/>
    <dgm:cxn modelId="{EA1FFDED-D734-48D7-AEAA-DADD071F7D57}" type="presParOf" srcId="{48E4BEEE-358D-4FFC-BB2D-711AA2A8CCE3}" destId="{E7BB1D5C-70A0-40F5-B38B-759E226515E2}" srcOrd="36" destOrd="0" presId="urn:microsoft.com/office/officeart/2005/8/layout/process1"/>
    <dgm:cxn modelId="{6D531583-B247-43CC-B077-7FBBA07E2351}" type="presParOf" srcId="{48E4BEEE-358D-4FFC-BB2D-711AA2A8CCE3}" destId="{BF9A9573-4DBC-415F-A574-DAB91A14506B}" srcOrd="37" destOrd="0" presId="urn:microsoft.com/office/officeart/2005/8/layout/process1"/>
    <dgm:cxn modelId="{724768FE-2B79-499D-8C58-0B68870965EE}" type="presParOf" srcId="{BF9A9573-4DBC-415F-A574-DAB91A14506B}" destId="{9567AC85-6796-43FD-94B1-CA76AAE1D448}" srcOrd="0" destOrd="0" presId="urn:microsoft.com/office/officeart/2005/8/layout/process1"/>
    <dgm:cxn modelId="{7DE38406-E0B3-4499-AD79-DA7DCCB64AAA}"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FFF91E72-121A-4379-84BA-62164D99886B}" srcId="{AC2D8BAF-26DF-425D-AA20-01EAAB34019A}" destId="{BAB64C0C-A43D-4779-A426-C0A4AA60C5DA}" srcOrd="11" destOrd="0" parTransId="{1B270BB4-30B5-4D7C-9A06-12E0614425FC}" sibTransId="{08EB1D7E-FDD1-4047-A615-CA6AD6A4D40F}"/>
    <dgm:cxn modelId="{A0181BCC-EC91-4FA1-9322-BE0AA9754081}" srcId="{AC2D8BAF-26DF-425D-AA20-01EAAB34019A}" destId="{44E9B2C1-5304-4675-8540-68CA351ADB58}" srcOrd="18" destOrd="0" parTransId="{CE48DEEA-2134-409D-9311-09DF1A912C1B}" sibTransId="{3EBBF2CB-9C5E-445B-8362-C1F1E26299C4}"/>
    <dgm:cxn modelId="{FC24D40A-56AE-4C11-B637-583DD2890571}" srcId="{AC2D8BAF-26DF-425D-AA20-01EAAB34019A}" destId="{40448D95-B630-418E-BCD5-F0E765286184}" srcOrd="19" destOrd="0" parTransId="{395B8658-FEE3-44CE-8E0A-DC4594774033}" sibTransId="{4CB60399-DFA7-4277-8346-2F0EDD4F7912}"/>
    <dgm:cxn modelId="{7D6B7CFB-B475-4246-85A2-113154BA8118}" type="presOf" srcId="{6FE0F0D2-19EA-4200-B08B-8218A1A9DD62}" destId="{6A4B511C-0DFD-42D5-855C-A8B38531BEF8}" srcOrd="0" destOrd="0" presId="urn:microsoft.com/office/officeart/2005/8/layout/process1"/>
    <dgm:cxn modelId="{C6F70D80-DE2A-404E-B524-FAEFB5185861}" type="presOf" srcId="{CCA8B9CC-BF7D-4247-83C7-3B1349CDBD32}" destId="{A9FA528B-35AA-4F80-8E94-D0700CA1C059}" srcOrd="0" destOrd="0" presId="urn:microsoft.com/office/officeart/2005/8/layout/process1"/>
    <dgm:cxn modelId="{B51D6127-F88F-4230-949B-3F680AAA6D15}" type="presOf" srcId="{5E7FB89D-6E43-4FAD-BDAC-CCDEC9C34A22}" destId="{439B67F0-CB67-442A-AB2A-5DD86FBC40FC}" srcOrd="0" destOrd="0" presId="urn:microsoft.com/office/officeart/2005/8/layout/process1"/>
    <dgm:cxn modelId="{97ACFE0A-A687-4E61-8EEA-901605FCA906}" srcId="{AC2D8BAF-26DF-425D-AA20-01EAAB34019A}" destId="{5E7FB89D-6E43-4FAD-BDAC-CCDEC9C34A22}" srcOrd="15" destOrd="0" parTransId="{DF5F043C-EDF4-495E-B3F1-67C50DFFB094}" sibTransId="{99785116-43C4-443B-9688-64524341DEEC}"/>
    <dgm:cxn modelId="{14C2592E-D497-4312-9AAD-973E5C5DFD9C}" srcId="{AC2D8BAF-26DF-425D-AA20-01EAAB34019A}" destId="{51FD2816-5946-4E22-AE40-71AB99761CA0}" srcOrd="10" destOrd="0" parTransId="{F570A02F-C079-4109-A677-757739142A74}" sibTransId="{85FC1FCD-ED8D-4871-805C-7851176B6F84}"/>
    <dgm:cxn modelId="{B2DA4C7B-E489-4F9B-96F9-8ECBE4186986}" type="presOf" srcId="{7D6DBC97-2D1F-4014-9820-0760E9E7B677}" destId="{26441F97-1183-4651-A66F-DE2D928A76CE}" srcOrd="0" destOrd="0" presId="urn:microsoft.com/office/officeart/2005/8/layout/process1"/>
    <dgm:cxn modelId="{C3F36086-A844-42DF-8ED2-74D6AEB179D3}" type="presOf" srcId="{0ED777E2-CA00-4E0A-B2AD-F835426B4FDF}" destId="{CED58FE2-1C2E-4D41-B004-A59FBE1746D9}" srcOrd="0" destOrd="0" presId="urn:microsoft.com/office/officeart/2005/8/layout/process1"/>
    <dgm:cxn modelId="{C0BAE043-06A2-463B-9AF0-EA5EC8487AD7}" type="presOf" srcId="{6EB1492C-309D-46CC-B16C-695C53C244DF}" destId="{8554F5E0-048A-4701-8B7F-A34BA235C96B}" srcOrd="0" destOrd="0" presId="urn:microsoft.com/office/officeart/2005/8/layout/process1"/>
    <dgm:cxn modelId="{D045F67B-77A4-4A6D-A9CA-2988308E6177}" type="presOf" srcId="{AC2D8BAF-26DF-425D-AA20-01EAAB34019A}" destId="{48E4BEEE-358D-4FFC-BB2D-711AA2A8CCE3}" srcOrd="0" destOrd="0" presId="urn:microsoft.com/office/officeart/2005/8/layout/process1"/>
    <dgm:cxn modelId="{AC178B04-EC89-4E52-A902-DAA61C3AC067}" srcId="{AC2D8BAF-26DF-425D-AA20-01EAAB34019A}" destId="{F9666DEC-35CA-4236-9CB0-E8280FC5566C}" srcOrd="9" destOrd="0" parTransId="{6CDEB913-605E-4F78-9E1D-2ED16C2D0F10}" sibTransId="{82A75913-A787-4A79-B157-7AD96FF8BDB5}"/>
    <dgm:cxn modelId="{7DF7825F-8123-4BA8-9FA5-87A8E8821349}" type="presOf" srcId="{83C433C9-6E0E-42BE-B275-1F60A1072D4D}" destId="{2822F03F-9B98-4807-AB87-057E7C6CCAD9}" srcOrd="1" destOrd="0" presId="urn:microsoft.com/office/officeart/2005/8/layout/process1"/>
    <dgm:cxn modelId="{A2223366-185C-4993-8BBB-DA449491B6E0}" type="presOf" srcId="{0A3B89B8-8DF5-471B-A070-7B6A005D2C51}" destId="{B851DA5E-0761-436C-9B9C-9676FD205724}" srcOrd="0" destOrd="0" presId="urn:microsoft.com/office/officeart/2005/8/layout/process1"/>
    <dgm:cxn modelId="{A877B5A8-C6CF-416F-9A4A-8BA29738F7E0}" type="presOf" srcId="{95CB5C97-82BD-4934-9B35-1A78324F709A}" destId="{EBCD3005-A11C-467A-ADAF-89A0016F189A}" srcOrd="1" destOrd="0" presId="urn:microsoft.com/office/officeart/2005/8/layout/process1"/>
    <dgm:cxn modelId="{217A7E4E-514E-4A03-87FA-DE4DA71DE7D8}" type="presOf" srcId="{99785116-43C4-443B-9688-64524341DEEC}" destId="{01211DF1-9879-4D80-B911-43372D9D1237}" srcOrd="0" destOrd="0" presId="urn:microsoft.com/office/officeart/2005/8/layout/process1"/>
    <dgm:cxn modelId="{A113BB73-DA7B-4002-AED0-998498F3777C}" type="presOf" srcId="{1E635CAA-B5F3-4714-9361-CDB6BC9C785F}" destId="{CFA8FE18-7C3E-492F-81B4-A3F809E15CA1}" srcOrd="0" destOrd="0" presId="urn:microsoft.com/office/officeart/2005/8/layout/process1"/>
    <dgm:cxn modelId="{32A5472D-F17A-4912-8212-98220D327414}" type="presOf" srcId="{5B54296D-06D9-43CE-AEB4-D99EC39E81B0}" destId="{75EFF135-60BB-4EC6-8EDF-5A904D58706C}" srcOrd="0" destOrd="0" presId="urn:microsoft.com/office/officeart/2005/8/layout/process1"/>
    <dgm:cxn modelId="{F5EDED65-8961-4139-9EEA-60EDE74CD8AA}" type="presOf" srcId="{3EBBF2CB-9C5E-445B-8362-C1F1E26299C4}" destId="{BF9A9573-4DBC-415F-A574-DAB91A14506B}" srcOrd="0" destOrd="0" presId="urn:microsoft.com/office/officeart/2005/8/layout/process1"/>
    <dgm:cxn modelId="{2DF82334-47B9-4CD0-86E5-C96E2ABCF070}" type="presOf" srcId="{95CB5C97-82BD-4934-9B35-1A78324F709A}" destId="{A3BC5564-441E-446D-9570-4BFC689F20C9}" srcOrd="0" destOrd="0" presId="urn:microsoft.com/office/officeart/2005/8/layout/process1"/>
    <dgm:cxn modelId="{DDAB812B-CACD-4AF6-A43A-B304EB460E3A}" type="presOf" srcId="{65EA3D52-41FE-4ED2-A024-DC73104B1298}" destId="{744BBA7F-F7F0-4C56-9AE3-9F763CB4C30A}" srcOrd="0" destOrd="0" presId="urn:microsoft.com/office/officeart/2005/8/layout/process1"/>
    <dgm:cxn modelId="{F327F426-4385-497E-88D1-83BC80350410}" type="presOf" srcId="{3EBBF2CB-9C5E-445B-8362-C1F1E26299C4}" destId="{9567AC85-6796-43FD-94B1-CA76AAE1D448}" srcOrd="1" destOrd="0" presId="urn:microsoft.com/office/officeart/2005/8/layout/process1"/>
    <dgm:cxn modelId="{6A95D2FD-D7BB-4A4B-BACE-08E4F85ACD80}" type="presOf" srcId="{82A75913-A787-4A79-B157-7AD96FF8BDB5}" destId="{1433ABC4-8E4E-460F-9F16-F01BA9870B53}" srcOrd="1" destOrd="0" presId="urn:microsoft.com/office/officeart/2005/8/layout/process1"/>
    <dgm:cxn modelId="{DA7A3C7F-5249-4C8F-9A3F-34FEA450F1D4}" type="presOf" srcId="{08EB1D7E-FDD1-4047-A615-CA6AD6A4D40F}" destId="{D6D3BDC2-9B0B-4103-B0EF-BCBEF7C22ED1}" srcOrd="0" destOrd="0" presId="urn:microsoft.com/office/officeart/2005/8/layout/process1"/>
    <dgm:cxn modelId="{65D8ABCA-BB34-4976-A4F8-210D66105347}" srcId="{AC2D8BAF-26DF-425D-AA20-01EAAB34019A}" destId="{7056B073-F22F-4986-83E7-D7AAE575387A}" srcOrd="14" destOrd="0" parTransId="{8EBEFD8C-961F-4DEF-8BE5-97D6EE5DFF90}" sibTransId="{0A3B89B8-8DF5-471B-A070-7B6A005D2C51}"/>
    <dgm:cxn modelId="{2563F90B-E806-4DC3-9B25-3F8952853D25}" type="presOf" srcId="{254BDBB1-5FB9-4C66-B7F5-2D49C1525692}" destId="{FC7DAF5C-9F03-4951-9FF4-976C02C00464}" srcOrd="1" destOrd="0" presId="urn:microsoft.com/office/officeart/2005/8/layout/process1"/>
    <dgm:cxn modelId="{B4E8FCD6-D56C-4941-AE1C-3646C6CE6DEE}" srcId="{AC2D8BAF-26DF-425D-AA20-01EAAB34019A}" destId="{0ED777E2-CA00-4E0A-B2AD-F835426B4FDF}" srcOrd="17" destOrd="0" parTransId="{7E4D3C9C-085B-4BC7-B1ED-6AB0F9A490A4}" sibTransId="{8B64A048-DC21-4A30-9D67-434D10302AD7}"/>
    <dgm:cxn modelId="{5DADC0FD-D1A0-4A70-81E5-04A9EAAFB85F}" srcId="{AC2D8BAF-26DF-425D-AA20-01EAAB34019A}" destId="{BF39DB51-40A6-4A78-B734-4A51B2FAD124}" srcOrd="1" destOrd="0" parTransId="{DF4D1689-3776-40F4-9219-F5DC02CEA1EF}" sibTransId="{C5D28277-4062-4B29-8F22-760F97A77BA2}"/>
    <dgm:cxn modelId="{37A44285-868C-4437-B4B5-BA9E49C135FB}" type="presOf" srcId="{A28546E4-1BDC-4481-877D-85A3D0B66FDD}" destId="{A26DD8F4-3AA7-4BC1-859C-A036EE460FE6}" srcOrd="0" destOrd="0" presId="urn:microsoft.com/office/officeart/2005/8/layout/process1"/>
    <dgm:cxn modelId="{ED09513D-F1CC-4219-9DA3-311DF3AC18E2}" type="presOf" srcId="{8286FB62-398B-4C62-B630-26902BD82EB9}" destId="{18ED63FD-B028-4A05-BA23-BC4A6D3314DB}" srcOrd="1" destOrd="0" presId="urn:microsoft.com/office/officeart/2005/8/layout/process1"/>
    <dgm:cxn modelId="{4D91E87D-8831-4F43-942E-0DACFCFDEF4A}" type="presOf" srcId="{0A3B89B8-8DF5-471B-A070-7B6A005D2C51}" destId="{E534B5A6-DD29-4397-A1B0-89BB6ECB3476}" srcOrd="1" destOrd="0" presId="urn:microsoft.com/office/officeart/2005/8/layout/process1"/>
    <dgm:cxn modelId="{9021D1F3-42EE-4654-82E6-3FDB6847435B}" type="presOf" srcId="{F9666DEC-35CA-4236-9CB0-E8280FC5566C}" destId="{DC733389-1DC6-4527-9E6D-2853CF249B41}" srcOrd="0" destOrd="0" presId="urn:microsoft.com/office/officeart/2005/8/layout/process1"/>
    <dgm:cxn modelId="{20EF198F-4F93-4533-8EFF-23575ED0D4BA}" type="presOf" srcId="{6EB0D4C3-2FAF-40C7-9894-0B68BE893D49}" destId="{E71B6B3C-6195-4799-A5A0-F7454F4252FE}" srcOrd="0" destOrd="0" presId="urn:microsoft.com/office/officeart/2005/8/layout/process1"/>
    <dgm:cxn modelId="{2CA3D62E-F9C9-4E84-BB1D-1505D276673B}" srcId="{AC2D8BAF-26DF-425D-AA20-01EAAB34019A}" destId="{CCA8B9CC-BF7D-4247-83C7-3B1349CDBD32}" srcOrd="0" destOrd="0" parTransId="{2594F981-F92D-44D4-A803-F55D6C457602}" sibTransId="{F921B5C6-5387-40ED-B6B6-7C8A3C1D81AA}"/>
    <dgm:cxn modelId="{E6F86E28-610B-4A1D-8E35-EFA6A22C86B3}" type="presOf" srcId="{7299871C-CB34-41D5-936F-F3B1C147A705}" destId="{A6D110EA-915A-4532-85CD-B6F4105486A3}" srcOrd="0" destOrd="0" presId="urn:microsoft.com/office/officeart/2005/8/layout/process1"/>
    <dgm:cxn modelId="{E329EE0A-2C8B-4EFB-B143-0F1AA37037A7}" type="presOf" srcId="{BF39DB51-40A6-4A78-B734-4A51B2FAD124}" destId="{5BD8A451-0742-4DBD-8BB4-856C5151CE95}" srcOrd="0" destOrd="0" presId="urn:microsoft.com/office/officeart/2005/8/layout/process1"/>
    <dgm:cxn modelId="{652B6F32-62C4-4E61-9A64-78A783FBA7DF}" type="presOf" srcId="{9E4028C4-DFED-4CAD-B094-4EA6D551EFB6}" destId="{3A716EC0-197E-47AE-97B9-6AF72D0165FC}" srcOrd="1"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25C600D3-85CA-420D-B74E-C99FF5FE0F46}" type="presOf" srcId="{93FBA670-1D5D-49B9-9C26-29DFFE9D539B}" destId="{D2FB5A4A-C78E-41A3-A591-1E573974D096}" srcOrd="0" destOrd="0" presId="urn:microsoft.com/office/officeart/2005/8/layout/process1"/>
    <dgm:cxn modelId="{30E1AA90-2220-4D6C-B198-74437C444031}" type="presOf" srcId="{9E4028C4-DFED-4CAD-B094-4EA6D551EFB6}" destId="{A0FDA379-3886-4B9F-B1C4-F89213EFA059}" srcOrd="0" destOrd="0" presId="urn:microsoft.com/office/officeart/2005/8/layout/process1"/>
    <dgm:cxn modelId="{7E23CB72-297C-4237-9A1A-9CEE39E61DB6}" type="presOf" srcId="{6FE0F0D2-19EA-4200-B08B-8218A1A9DD62}" destId="{A58E1A98-DA6C-4A56-9464-7B2A924CC8E8}" srcOrd="1" destOrd="0" presId="urn:microsoft.com/office/officeart/2005/8/layout/process1"/>
    <dgm:cxn modelId="{D1519CB9-4271-4246-B272-5E20F648C9AB}" type="presOf" srcId="{99785116-43C4-443B-9688-64524341DEEC}" destId="{F7FF59CE-10C1-4C93-B647-4DFF345058C5}" srcOrd="1" destOrd="0" presId="urn:microsoft.com/office/officeart/2005/8/layout/process1"/>
    <dgm:cxn modelId="{92D97CF8-D213-40A6-A2D6-20FA5E139F7A}" type="presOf" srcId="{B1F9C5D1-CE21-499A-ACAA-3194BE719CBD}" destId="{B417E64A-1800-4F20-98D0-433038338528}" srcOrd="0" destOrd="0" presId="urn:microsoft.com/office/officeart/2005/8/layout/process1"/>
    <dgm:cxn modelId="{90093ADE-F79A-48FE-9B95-056EB7C396BA}" type="presOf" srcId="{F921B5C6-5387-40ED-B6B6-7C8A3C1D81AA}" destId="{E053EE7E-F3E3-40B0-84E5-F42E14ED36B5}" srcOrd="0" destOrd="0" presId="urn:microsoft.com/office/officeart/2005/8/layout/process1"/>
    <dgm:cxn modelId="{DA14988A-455E-4A2E-98B2-371F62F739A6}" type="presOf" srcId="{40448D95-B630-418E-BCD5-F0E765286184}" destId="{D8F8E68D-12E9-40D8-9079-141ABB758B51}" srcOrd="0" destOrd="0" presId="urn:microsoft.com/office/officeart/2005/8/layout/process1"/>
    <dgm:cxn modelId="{4CEE3517-FA8D-452B-8C4B-F5B62D01EBE4}" type="presOf" srcId="{6EB0D4C3-2FAF-40C7-9894-0B68BE893D49}" destId="{A756851D-1B02-4F11-9B00-AB7576D7D760}" srcOrd="1" destOrd="0" presId="urn:microsoft.com/office/officeart/2005/8/layout/process1"/>
    <dgm:cxn modelId="{C59E1CA0-1E32-4102-A146-D99A5E58383D}" type="presOf" srcId="{8B64A048-DC21-4A30-9D67-434D10302AD7}" destId="{F34FEDD9-A721-41A0-8699-FBFD0C112335}" srcOrd="1" destOrd="0" presId="urn:microsoft.com/office/officeart/2005/8/layout/process1"/>
    <dgm:cxn modelId="{DC93E6C3-B00D-44D1-8F9B-0AC79C9C2A26}" type="presOf" srcId="{C5D28277-4062-4B29-8F22-760F97A77BA2}" destId="{1A1FC719-BD27-4C16-9982-336A967B137D}" srcOrd="0" destOrd="0" presId="urn:microsoft.com/office/officeart/2005/8/layout/process1"/>
    <dgm:cxn modelId="{A6C9EEE8-755D-4DED-9948-86C93BC8FAA4}" type="presOf" srcId="{82A75913-A787-4A79-B157-7AD96FF8BDB5}" destId="{902F1091-4BAA-46EA-85D6-42235A5A44A3}" srcOrd="0" destOrd="0" presId="urn:microsoft.com/office/officeart/2005/8/layout/process1"/>
    <dgm:cxn modelId="{779D8CC4-3637-4C48-9E84-4BC17B13DF2D}" type="presOf" srcId="{85FC1FCD-ED8D-4871-805C-7851176B6F84}" destId="{7191E619-FB7A-4A93-B874-0F2B60ECE18C}" srcOrd="1" destOrd="0" presId="urn:microsoft.com/office/officeart/2005/8/layout/process1"/>
    <dgm:cxn modelId="{148D9964-8018-4986-9CF3-1E3E21A8F52B}" srcId="{AC2D8BAF-26DF-425D-AA20-01EAAB34019A}" destId="{7D6DBC97-2D1F-4014-9820-0760E9E7B677}" srcOrd="7" destOrd="0" parTransId="{1B7ED8A4-9269-49FE-9FCF-D073F2BB855E}" sibTransId="{95CB5C97-82BD-4934-9B35-1A78324F709A}"/>
    <dgm:cxn modelId="{119774C8-3392-4229-B823-8E7EADC22BE0}" srcId="{AC2D8BAF-26DF-425D-AA20-01EAAB34019A}" destId="{1E635CAA-B5F3-4714-9361-CDB6BC9C785F}" srcOrd="2" destOrd="0" parTransId="{C299BF1A-5F2F-49E5-AB22-DA9DC5B71BB7}" sibTransId="{254BDBB1-5FB9-4C66-B7F5-2D49C1525692}"/>
    <dgm:cxn modelId="{55670C58-314C-4DB3-ADCC-99D35FE522FA}" type="presOf" srcId="{7299871C-CB34-41D5-936F-F3B1C147A705}" destId="{BDF27138-E1A2-4D63-A2EA-69A6FB3BFA13}" srcOrd="1" destOrd="0" presId="urn:microsoft.com/office/officeart/2005/8/layout/process1"/>
    <dgm:cxn modelId="{4C2BA52E-0680-4970-BCEB-595A12E58F98}" type="presOf" srcId="{08EB1D7E-FDD1-4047-A615-CA6AD6A4D40F}" destId="{1B08E928-BC95-4BD3-AFE3-A6EE8CDD0DB5}" srcOrd="1" destOrd="0" presId="urn:microsoft.com/office/officeart/2005/8/layout/process1"/>
    <dgm:cxn modelId="{C7FD73BB-06C3-4E32-B764-944B25F8CF07}" type="presOf" srcId="{C5D28277-4062-4B29-8F22-760F97A77BA2}" destId="{D85DFC59-DE15-4E11-BA1A-05A2E51E8A7D}" srcOrd="1" destOrd="0" presId="urn:microsoft.com/office/officeart/2005/8/layout/process1"/>
    <dgm:cxn modelId="{EA1053D1-85E9-462B-9888-6754E06E8ADF}" srcId="{AC2D8BAF-26DF-425D-AA20-01EAAB34019A}" destId="{6EB1492C-309D-46CC-B16C-695C53C244DF}" srcOrd="12" destOrd="0" parTransId="{B5CF1262-6A0F-4A4A-8E01-687B2F2D7D42}" sibTransId="{18D3FD9E-3EA2-4FA3-8848-9ECC9AE71207}"/>
    <dgm:cxn modelId="{5E2D6C05-BFE3-45CD-8395-382704B85DF3}" srcId="{AC2D8BAF-26DF-425D-AA20-01EAAB34019A}" destId="{5B54296D-06D9-43CE-AEB4-D99EC39E81B0}" srcOrd="13" destOrd="0" parTransId="{0F0DD95C-C9D9-4F8C-B24E-97CA45CA6967}" sibTransId="{9E4028C4-DFED-4CAD-B094-4EA6D551EFB6}"/>
    <dgm:cxn modelId="{85E2B6C3-026D-489F-A3C4-4D34ECC3E8A9}" type="presOf" srcId="{51FD2816-5946-4E22-AE40-71AB99761CA0}" destId="{71AC2BA8-486A-4EE7-BF86-658523DC027C}" srcOrd="0" destOrd="0" presId="urn:microsoft.com/office/officeart/2005/8/layout/process1"/>
    <dgm:cxn modelId="{95C4B206-5A66-4D50-873D-2970FE01BFA7}" srcId="{AC2D8BAF-26DF-425D-AA20-01EAAB34019A}" destId="{65EA3D52-41FE-4ED2-A024-DC73104B1298}" srcOrd="4" destOrd="0" parTransId="{C0A6D044-0D31-4DB2-AC33-0105B8FD1CDC}" sibTransId="{7299871C-CB34-41D5-936F-F3B1C147A705}"/>
    <dgm:cxn modelId="{40B694A1-516E-4148-A708-D30FAC99AE36}" type="presOf" srcId="{85FC1FCD-ED8D-4871-805C-7851176B6F84}" destId="{52752FA5-58BB-4C6E-A96A-2634E1234BD1}" srcOrd="0" destOrd="0" presId="urn:microsoft.com/office/officeart/2005/8/layout/process1"/>
    <dgm:cxn modelId="{EE9E2463-B785-47DE-92A7-052284B08715}" type="presOf" srcId="{7056B073-F22F-4986-83E7-D7AAE575387A}" destId="{B3D0FECA-8ED4-49BC-BDDE-D41FC10F53FE}" srcOrd="0" destOrd="0" presId="urn:microsoft.com/office/officeart/2005/8/layout/process1"/>
    <dgm:cxn modelId="{5459A4EE-6CB6-46A8-8869-69F928552937}" type="presOf" srcId="{8B64A048-DC21-4A30-9D67-434D10302AD7}" destId="{F8998F13-A122-48A6-A371-C3386D94165B}" srcOrd="0" destOrd="0" presId="urn:microsoft.com/office/officeart/2005/8/layout/process1"/>
    <dgm:cxn modelId="{6DBB9E29-8C80-4B04-ADEC-9985A61D43DD}" type="presOf" srcId="{83C433C9-6E0E-42BE-B275-1F60A1072D4D}" destId="{B0E39B35-6518-4BE8-A4B7-2DCF9E9BAFD7}" srcOrd="0" destOrd="0" presId="urn:microsoft.com/office/officeart/2005/8/layout/process1"/>
    <dgm:cxn modelId="{F66CCB7E-BBA8-4890-B41F-72E5C3BC01D9}" srcId="{AC2D8BAF-26DF-425D-AA20-01EAAB34019A}" destId="{93FBA670-1D5D-49B9-9C26-29DFFE9D539B}" srcOrd="3" destOrd="0" parTransId="{A6F36042-C2C1-4474-9123-0301402888F8}" sibTransId="{6EB0D4C3-2FAF-40C7-9894-0B68BE893D49}"/>
    <dgm:cxn modelId="{9B13AC18-DCD1-43A6-8E9D-659ED656FD7D}" type="presOf" srcId="{B1F9C5D1-CE21-499A-ACAA-3194BE719CBD}" destId="{4655B48B-35E1-43AB-8592-4E3610624624}" srcOrd="1" destOrd="0" presId="urn:microsoft.com/office/officeart/2005/8/layout/process1"/>
    <dgm:cxn modelId="{EF7202B0-2550-4437-8422-2C5DD3EF5608}" srcId="{AC2D8BAF-26DF-425D-AA20-01EAAB34019A}" destId="{0575E1C8-D6A7-471F-9325-F68DD7EE4014}" srcOrd="8" destOrd="0" parTransId="{E057EF42-8936-4FA3-8F6F-C52A00402824}" sibTransId="{83C433C9-6E0E-42BE-B275-1F60A1072D4D}"/>
    <dgm:cxn modelId="{FCD859A9-7B63-4875-BBB4-5BE63871C27F}" type="presOf" srcId="{FA6C5CFB-FB0C-4AD0-A877-2DDCD830E843}" destId="{63A38024-7D43-4277-B024-586E8E4DDD97}" srcOrd="0" destOrd="0" presId="urn:microsoft.com/office/officeart/2005/8/layout/process1"/>
    <dgm:cxn modelId="{61CB2777-E589-4B22-BF1B-6EE6DB27B988}" srcId="{AC2D8BAF-26DF-425D-AA20-01EAAB34019A}" destId="{FA6C5CFB-FB0C-4AD0-A877-2DDCD830E843}" srcOrd="5" destOrd="0" parTransId="{733F437A-6DB1-4657-9F62-E4F313A48B7A}" sibTransId="{8286FB62-398B-4C62-B630-26902BD82EB9}"/>
    <dgm:cxn modelId="{25A0F28F-2DAE-4B93-8D82-A686866A64B6}" type="presOf" srcId="{F921B5C6-5387-40ED-B6B6-7C8A3C1D81AA}" destId="{8B72BFFB-570A-4ED3-9839-0042EFFE03DF}" srcOrd="1" destOrd="0" presId="urn:microsoft.com/office/officeart/2005/8/layout/process1"/>
    <dgm:cxn modelId="{0EF9646C-BF09-405E-9D08-0763C4CF408E}" type="presOf" srcId="{18D3FD9E-3EA2-4FA3-8848-9ECC9AE71207}" destId="{91317D1B-05B7-4E96-98C3-69CD66C17CA0}" srcOrd="1" destOrd="0" presId="urn:microsoft.com/office/officeart/2005/8/layout/process1"/>
    <dgm:cxn modelId="{0D2A60E0-0F6D-4309-AB07-8BB23B9B54AB}" type="presOf" srcId="{FA8658CA-272D-4409-BA8C-B1F108DABE68}" destId="{7A9C23AC-26A4-43DA-9263-6E466EF5FAAE}" srcOrd="0" destOrd="0" presId="urn:microsoft.com/office/officeart/2005/8/layout/process1"/>
    <dgm:cxn modelId="{9E37ECE5-59E9-41D6-974A-B49E709B17B0}" type="presOf" srcId="{18D3FD9E-3EA2-4FA3-8848-9ECC9AE71207}" destId="{5A7A4DCA-0B47-4973-81DB-2F2523375ACD}" srcOrd="0" destOrd="0" presId="urn:microsoft.com/office/officeart/2005/8/layout/process1"/>
    <dgm:cxn modelId="{95D1BE60-1D9F-4BED-9A01-8F949C58160A}" type="presOf" srcId="{BAB64C0C-A43D-4779-A426-C0A4AA60C5DA}" destId="{190EC9F4-DAF4-4A32-BBF3-292AC6C66E3E}" srcOrd="0" destOrd="0" presId="urn:microsoft.com/office/officeart/2005/8/layout/process1"/>
    <dgm:cxn modelId="{2A986724-889B-4D3B-81F9-45A8C7F254B4}" srcId="{AC2D8BAF-26DF-425D-AA20-01EAAB34019A}" destId="{A28546E4-1BDC-4481-877D-85A3D0B66FDD}" srcOrd="16" destOrd="0" parTransId="{AAF63FE8-2AAC-4E88-969E-2281ACF1D2C3}" sibTransId="{6FE0F0D2-19EA-4200-B08B-8218A1A9DD62}"/>
    <dgm:cxn modelId="{273F2735-145D-49A7-A66C-AF5F73F98E71}" type="presOf" srcId="{254BDBB1-5FB9-4C66-B7F5-2D49C1525692}" destId="{6C87F5F0-75B3-4952-8BC9-39A371F84A17}" srcOrd="0" destOrd="0" presId="urn:microsoft.com/office/officeart/2005/8/layout/process1"/>
    <dgm:cxn modelId="{760A4802-3A73-42EC-BC4D-D06EE8BBCB9B}" type="presOf" srcId="{0575E1C8-D6A7-471F-9325-F68DD7EE4014}" destId="{7C0FC4AD-402D-4D28-A338-64B5234ED683}" srcOrd="0" destOrd="0" presId="urn:microsoft.com/office/officeart/2005/8/layout/process1"/>
    <dgm:cxn modelId="{3030E925-B76D-44F2-9AD4-10D15F6ADCC5}" type="presOf" srcId="{8286FB62-398B-4C62-B630-26902BD82EB9}" destId="{E3311E64-AFF5-4BEE-B12C-22E0E10C2C71}" srcOrd="0" destOrd="0" presId="urn:microsoft.com/office/officeart/2005/8/layout/process1"/>
    <dgm:cxn modelId="{C21618AD-D448-47A5-8D69-CA83FF7F6EB3}" type="presOf" srcId="{44E9B2C1-5304-4675-8540-68CA351ADB58}" destId="{E7BB1D5C-70A0-40F5-B38B-759E226515E2}" srcOrd="0" destOrd="0" presId="urn:microsoft.com/office/officeart/2005/8/layout/process1"/>
    <dgm:cxn modelId="{DFA08037-D468-4B18-893F-F76A273639D0}" type="presParOf" srcId="{48E4BEEE-358D-4FFC-BB2D-711AA2A8CCE3}" destId="{A9FA528B-35AA-4F80-8E94-D0700CA1C059}" srcOrd="0" destOrd="0" presId="urn:microsoft.com/office/officeart/2005/8/layout/process1"/>
    <dgm:cxn modelId="{2D1AE451-5687-4D56-BF93-ACFBB0E9A8EE}" type="presParOf" srcId="{48E4BEEE-358D-4FFC-BB2D-711AA2A8CCE3}" destId="{E053EE7E-F3E3-40B0-84E5-F42E14ED36B5}" srcOrd="1" destOrd="0" presId="urn:microsoft.com/office/officeart/2005/8/layout/process1"/>
    <dgm:cxn modelId="{A511AB57-D678-429B-ADE1-44045AA0832E}" type="presParOf" srcId="{E053EE7E-F3E3-40B0-84E5-F42E14ED36B5}" destId="{8B72BFFB-570A-4ED3-9839-0042EFFE03DF}" srcOrd="0" destOrd="0" presId="urn:microsoft.com/office/officeart/2005/8/layout/process1"/>
    <dgm:cxn modelId="{5D70F132-7A30-4A4C-AFB6-A45A34908342}" type="presParOf" srcId="{48E4BEEE-358D-4FFC-BB2D-711AA2A8CCE3}" destId="{5BD8A451-0742-4DBD-8BB4-856C5151CE95}" srcOrd="2" destOrd="0" presId="urn:microsoft.com/office/officeart/2005/8/layout/process1"/>
    <dgm:cxn modelId="{D3867A8F-AE56-493E-ACAC-802F3499AC63}" type="presParOf" srcId="{48E4BEEE-358D-4FFC-BB2D-711AA2A8CCE3}" destId="{1A1FC719-BD27-4C16-9982-336A967B137D}" srcOrd="3" destOrd="0" presId="urn:microsoft.com/office/officeart/2005/8/layout/process1"/>
    <dgm:cxn modelId="{FA3B107C-C1F0-4097-AC09-64C5BBBA2E09}" type="presParOf" srcId="{1A1FC719-BD27-4C16-9982-336A967B137D}" destId="{D85DFC59-DE15-4E11-BA1A-05A2E51E8A7D}" srcOrd="0" destOrd="0" presId="urn:microsoft.com/office/officeart/2005/8/layout/process1"/>
    <dgm:cxn modelId="{1274E86C-8552-4E4A-A2A0-4EB22FA3A936}" type="presParOf" srcId="{48E4BEEE-358D-4FFC-BB2D-711AA2A8CCE3}" destId="{CFA8FE18-7C3E-492F-81B4-A3F809E15CA1}" srcOrd="4" destOrd="0" presId="urn:microsoft.com/office/officeart/2005/8/layout/process1"/>
    <dgm:cxn modelId="{FEE494E9-A021-44E0-AAFF-25CB6232BFA8}" type="presParOf" srcId="{48E4BEEE-358D-4FFC-BB2D-711AA2A8CCE3}" destId="{6C87F5F0-75B3-4952-8BC9-39A371F84A17}" srcOrd="5" destOrd="0" presId="urn:microsoft.com/office/officeart/2005/8/layout/process1"/>
    <dgm:cxn modelId="{C5E01962-45AB-404E-B317-8F14D0B12A25}" type="presParOf" srcId="{6C87F5F0-75B3-4952-8BC9-39A371F84A17}" destId="{FC7DAF5C-9F03-4951-9FF4-976C02C00464}" srcOrd="0" destOrd="0" presId="urn:microsoft.com/office/officeart/2005/8/layout/process1"/>
    <dgm:cxn modelId="{D0B0E2BF-D486-4486-A97D-9167BBD22238}" type="presParOf" srcId="{48E4BEEE-358D-4FFC-BB2D-711AA2A8CCE3}" destId="{D2FB5A4A-C78E-41A3-A591-1E573974D096}" srcOrd="6" destOrd="0" presId="urn:microsoft.com/office/officeart/2005/8/layout/process1"/>
    <dgm:cxn modelId="{FCB1C689-3307-4CE1-A17F-8A19176B3EE5}" type="presParOf" srcId="{48E4BEEE-358D-4FFC-BB2D-711AA2A8CCE3}" destId="{E71B6B3C-6195-4799-A5A0-F7454F4252FE}" srcOrd="7" destOrd="0" presId="urn:microsoft.com/office/officeart/2005/8/layout/process1"/>
    <dgm:cxn modelId="{4953C834-7213-43BC-9BC1-712C9752C279}" type="presParOf" srcId="{E71B6B3C-6195-4799-A5A0-F7454F4252FE}" destId="{A756851D-1B02-4F11-9B00-AB7576D7D760}" srcOrd="0" destOrd="0" presId="urn:microsoft.com/office/officeart/2005/8/layout/process1"/>
    <dgm:cxn modelId="{0F3FF082-02D2-4563-9AB5-FC4B4F8B2C21}" type="presParOf" srcId="{48E4BEEE-358D-4FFC-BB2D-711AA2A8CCE3}" destId="{744BBA7F-F7F0-4C56-9AE3-9F763CB4C30A}" srcOrd="8" destOrd="0" presId="urn:microsoft.com/office/officeart/2005/8/layout/process1"/>
    <dgm:cxn modelId="{BB63E7A3-7C46-46EA-81A0-5E2273769F55}" type="presParOf" srcId="{48E4BEEE-358D-4FFC-BB2D-711AA2A8CCE3}" destId="{A6D110EA-915A-4532-85CD-B6F4105486A3}" srcOrd="9" destOrd="0" presId="urn:microsoft.com/office/officeart/2005/8/layout/process1"/>
    <dgm:cxn modelId="{77D6E544-8100-48F8-A721-D8B0963DF0AB}" type="presParOf" srcId="{A6D110EA-915A-4532-85CD-B6F4105486A3}" destId="{BDF27138-E1A2-4D63-A2EA-69A6FB3BFA13}" srcOrd="0" destOrd="0" presId="urn:microsoft.com/office/officeart/2005/8/layout/process1"/>
    <dgm:cxn modelId="{FB9192BD-968D-4C38-841E-CDF2C1B31BC2}" type="presParOf" srcId="{48E4BEEE-358D-4FFC-BB2D-711AA2A8CCE3}" destId="{63A38024-7D43-4277-B024-586E8E4DDD97}" srcOrd="10" destOrd="0" presId="urn:microsoft.com/office/officeart/2005/8/layout/process1"/>
    <dgm:cxn modelId="{BF16EE35-AFE3-40C1-AC03-0F2C1598A396}" type="presParOf" srcId="{48E4BEEE-358D-4FFC-BB2D-711AA2A8CCE3}" destId="{E3311E64-AFF5-4BEE-B12C-22E0E10C2C71}" srcOrd="11" destOrd="0" presId="urn:microsoft.com/office/officeart/2005/8/layout/process1"/>
    <dgm:cxn modelId="{6F490EF0-2042-4053-AB6D-FC8AD60917A4}" type="presParOf" srcId="{E3311E64-AFF5-4BEE-B12C-22E0E10C2C71}" destId="{18ED63FD-B028-4A05-BA23-BC4A6D3314DB}" srcOrd="0" destOrd="0" presId="urn:microsoft.com/office/officeart/2005/8/layout/process1"/>
    <dgm:cxn modelId="{E4EC0F0C-567F-4B5E-AFC9-CB63CB1D8418}" type="presParOf" srcId="{48E4BEEE-358D-4FFC-BB2D-711AA2A8CCE3}" destId="{7A9C23AC-26A4-43DA-9263-6E466EF5FAAE}" srcOrd="12" destOrd="0" presId="urn:microsoft.com/office/officeart/2005/8/layout/process1"/>
    <dgm:cxn modelId="{75388CB3-BB46-424F-8FA4-23DC6A719935}" type="presParOf" srcId="{48E4BEEE-358D-4FFC-BB2D-711AA2A8CCE3}" destId="{B417E64A-1800-4F20-98D0-433038338528}" srcOrd="13" destOrd="0" presId="urn:microsoft.com/office/officeart/2005/8/layout/process1"/>
    <dgm:cxn modelId="{CC71F075-8251-4678-B2A5-B9396F25ADE9}" type="presParOf" srcId="{B417E64A-1800-4F20-98D0-433038338528}" destId="{4655B48B-35E1-43AB-8592-4E3610624624}" srcOrd="0" destOrd="0" presId="urn:microsoft.com/office/officeart/2005/8/layout/process1"/>
    <dgm:cxn modelId="{43FDB725-888F-4DCF-99EE-23A3C2B3CA1C}" type="presParOf" srcId="{48E4BEEE-358D-4FFC-BB2D-711AA2A8CCE3}" destId="{26441F97-1183-4651-A66F-DE2D928A76CE}" srcOrd="14" destOrd="0" presId="urn:microsoft.com/office/officeart/2005/8/layout/process1"/>
    <dgm:cxn modelId="{A9468E43-6637-4660-8CD6-868777285A69}" type="presParOf" srcId="{48E4BEEE-358D-4FFC-BB2D-711AA2A8CCE3}" destId="{A3BC5564-441E-446D-9570-4BFC689F20C9}" srcOrd="15" destOrd="0" presId="urn:microsoft.com/office/officeart/2005/8/layout/process1"/>
    <dgm:cxn modelId="{8F9FEB7E-3D3A-4C41-ADBE-DA168B6F2176}" type="presParOf" srcId="{A3BC5564-441E-446D-9570-4BFC689F20C9}" destId="{EBCD3005-A11C-467A-ADAF-89A0016F189A}" srcOrd="0" destOrd="0" presId="urn:microsoft.com/office/officeart/2005/8/layout/process1"/>
    <dgm:cxn modelId="{5FE139D9-9C5B-4A18-A2FB-11A9ADA2F731}" type="presParOf" srcId="{48E4BEEE-358D-4FFC-BB2D-711AA2A8CCE3}" destId="{7C0FC4AD-402D-4D28-A338-64B5234ED683}" srcOrd="16" destOrd="0" presId="urn:microsoft.com/office/officeart/2005/8/layout/process1"/>
    <dgm:cxn modelId="{98E5A7DD-E131-405B-B334-92E89C6993F1}" type="presParOf" srcId="{48E4BEEE-358D-4FFC-BB2D-711AA2A8CCE3}" destId="{B0E39B35-6518-4BE8-A4B7-2DCF9E9BAFD7}" srcOrd="17" destOrd="0" presId="urn:microsoft.com/office/officeart/2005/8/layout/process1"/>
    <dgm:cxn modelId="{301679EE-954C-4E8E-B6D2-B3CACADEB625}" type="presParOf" srcId="{B0E39B35-6518-4BE8-A4B7-2DCF9E9BAFD7}" destId="{2822F03F-9B98-4807-AB87-057E7C6CCAD9}" srcOrd="0" destOrd="0" presId="urn:microsoft.com/office/officeart/2005/8/layout/process1"/>
    <dgm:cxn modelId="{3E3019B9-735F-443E-8383-44E2B9D8E211}" type="presParOf" srcId="{48E4BEEE-358D-4FFC-BB2D-711AA2A8CCE3}" destId="{DC733389-1DC6-4527-9E6D-2853CF249B41}" srcOrd="18" destOrd="0" presId="urn:microsoft.com/office/officeart/2005/8/layout/process1"/>
    <dgm:cxn modelId="{F2B15230-9FCD-44B0-B96B-81CC5CC79910}" type="presParOf" srcId="{48E4BEEE-358D-4FFC-BB2D-711AA2A8CCE3}" destId="{902F1091-4BAA-46EA-85D6-42235A5A44A3}" srcOrd="19" destOrd="0" presId="urn:microsoft.com/office/officeart/2005/8/layout/process1"/>
    <dgm:cxn modelId="{310C6C00-24D6-4A45-85A8-8B7F0745A599}" type="presParOf" srcId="{902F1091-4BAA-46EA-85D6-42235A5A44A3}" destId="{1433ABC4-8E4E-460F-9F16-F01BA9870B53}" srcOrd="0" destOrd="0" presId="urn:microsoft.com/office/officeart/2005/8/layout/process1"/>
    <dgm:cxn modelId="{4BCE9C45-A60E-4FE5-AF9A-260AEA935F7E}" type="presParOf" srcId="{48E4BEEE-358D-4FFC-BB2D-711AA2A8CCE3}" destId="{71AC2BA8-486A-4EE7-BF86-658523DC027C}" srcOrd="20" destOrd="0" presId="urn:microsoft.com/office/officeart/2005/8/layout/process1"/>
    <dgm:cxn modelId="{B9F0C2E3-A242-44DF-9215-288C68108304}" type="presParOf" srcId="{48E4BEEE-358D-4FFC-BB2D-711AA2A8CCE3}" destId="{52752FA5-58BB-4C6E-A96A-2634E1234BD1}" srcOrd="21" destOrd="0" presId="urn:microsoft.com/office/officeart/2005/8/layout/process1"/>
    <dgm:cxn modelId="{F42496F8-4D49-44E9-880F-7A8C7A859DDC}" type="presParOf" srcId="{52752FA5-58BB-4C6E-A96A-2634E1234BD1}" destId="{7191E619-FB7A-4A93-B874-0F2B60ECE18C}" srcOrd="0" destOrd="0" presId="urn:microsoft.com/office/officeart/2005/8/layout/process1"/>
    <dgm:cxn modelId="{BC8D02E4-2747-418D-9BCA-775746F1159F}" type="presParOf" srcId="{48E4BEEE-358D-4FFC-BB2D-711AA2A8CCE3}" destId="{190EC9F4-DAF4-4A32-BBF3-292AC6C66E3E}" srcOrd="22" destOrd="0" presId="urn:microsoft.com/office/officeart/2005/8/layout/process1"/>
    <dgm:cxn modelId="{EA2CAB1A-E76B-44E8-8A5A-06864B9E7AD2}" type="presParOf" srcId="{48E4BEEE-358D-4FFC-BB2D-711AA2A8CCE3}" destId="{D6D3BDC2-9B0B-4103-B0EF-BCBEF7C22ED1}" srcOrd="23" destOrd="0" presId="urn:microsoft.com/office/officeart/2005/8/layout/process1"/>
    <dgm:cxn modelId="{66688625-9C6C-4B5F-90F2-CB265059CD40}" type="presParOf" srcId="{D6D3BDC2-9B0B-4103-B0EF-BCBEF7C22ED1}" destId="{1B08E928-BC95-4BD3-AFE3-A6EE8CDD0DB5}" srcOrd="0" destOrd="0" presId="urn:microsoft.com/office/officeart/2005/8/layout/process1"/>
    <dgm:cxn modelId="{29089EC8-EC2D-4842-8BAD-B3A4548B92B8}" type="presParOf" srcId="{48E4BEEE-358D-4FFC-BB2D-711AA2A8CCE3}" destId="{8554F5E0-048A-4701-8B7F-A34BA235C96B}" srcOrd="24" destOrd="0" presId="urn:microsoft.com/office/officeart/2005/8/layout/process1"/>
    <dgm:cxn modelId="{25F4B42D-FC67-49EC-9CAE-ACFBE3A6AFD4}" type="presParOf" srcId="{48E4BEEE-358D-4FFC-BB2D-711AA2A8CCE3}" destId="{5A7A4DCA-0B47-4973-81DB-2F2523375ACD}" srcOrd="25" destOrd="0" presId="urn:microsoft.com/office/officeart/2005/8/layout/process1"/>
    <dgm:cxn modelId="{8064312E-6F03-4BA5-87FA-34F3DE9FECE5}" type="presParOf" srcId="{5A7A4DCA-0B47-4973-81DB-2F2523375ACD}" destId="{91317D1B-05B7-4E96-98C3-69CD66C17CA0}" srcOrd="0" destOrd="0" presId="urn:microsoft.com/office/officeart/2005/8/layout/process1"/>
    <dgm:cxn modelId="{EA62105D-C5F5-4AAD-A911-C3032A8CAE5E}" type="presParOf" srcId="{48E4BEEE-358D-4FFC-BB2D-711AA2A8CCE3}" destId="{75EFF135-60BB-4EC6-8EDF-5A904D58706C}" srcOrd="26" destOrd="0" presId="urn:microsoft.com/office/officeart/2005/8/layout/process1"/>
    <dgm:cxn modelId="{504322A8-13F4-48D2-BDE7-DF0059928E60}" type="presParOf" srcId="{48E4BEEE-358D-4FFC-BB2D-711AA2A8CCE3}" destId="{A0FDA379-3886-4B9F-B1C4-F89213EFA059}" srcOrd="27" destOrd="0" presId="urn:microsoft.com/office/officeart/2005/8/layout/process1"/>
    <dgm:cxn modelId="{CABB67D3-D532-495B-ACDC-ABDB637D72C7}" type="presParOf" srcId="{A0FDA379-3886-4B9F-B1C4-F89213EFA059}" destId="{3A716EC0-197E-47AE-97B9-6AF72D0165FC}" srcOrd="0" destOrd="0" presId="urn:microsoft.com/office/officeart/2005/8/layout/process1"/>
    <dgm:cxn modelId="{798CC6E5-9A78-4484-B74B-96FE3FE3CD3E}" type="presParOf" srcId="{48E4BEEE-358D-4FFC-BB2D-711AA2A8CCE3}" destId="{B3D0FECA-8ED4-49BC-BDDE-D41FC10F53FE}" srcOrd="28" destOrd="0" presId="urn:microsoft.com/office/officeart/2005/8/layout/process1"/>
    <dgm:cxn modelId="{99E2D14D-72A1-4347-8F0B-B2C9B4143E11}" type="presParOf" srcId="{48E4BEEE-358D-4FFC-BB2D-711AA2A8CCE3}" destId="{B851DA5E-0761-436C-9B9C-9676FD205724}" srcOrd="29" destOrd="0" presId="urn:microsoft.com/office/officeart/2005/8/layout/process1"/>
    <dgm:cxn modelId="{A34B3832-4646-4591-AD91-F5239F73D97D}" type="presParOf" srcId="{B851DA5E-0761-436C-9B9C-9676FD205724}" destId="{E534B5A6-DD29-4397-A1B0-89BB6ECB3476}" srcOrd="0" destOrd="0" presId="urn:microsoft.com/office/officeart/2005/8/layout/process1"/>
    <dgm:cxn modelId="{D223F0B1-5179-4EA2-B5BE-99EF32F2CA11}" type="presParOf" srcId="{48E4BEEE-358D-4FFC-BB2D-711AA2A8CCE3}" destId="{439B67F0-CB67-442A-AB2A-5DD86FBC40FC}" srcOrd="30" destOrd="0" presId="urn:microsoft.com/office/officeart/2005/8/layout/process1"/>
    <dgm:cxn modelId="{BB646D49-686A-4771-87A3-3F3933933467}" type="presParOf" srcId="{48E4BEEE-358D-4FFC-BB2D-711AA2A8CCE3}" destId="{01211DF1-9879-4D80-B911-43372D9D1237}" srcOrd="31" destOrd="0" presId="urn:microsoft.com/office/officeart/2005/8/layout/process1"/>
    <dgm:cxn modelId="{50625B1C-684A-4BDD-A85A-223B5B4CD95A}" type="presParOf" srcId="{01211DF1-9879-4D80-B911-43372D9D1237}" destId="{F7FF59CE-10C1-4C93-B647-4DFF345058C5}" srcOrd="0" destOrd="0" presId="urn:microsoft.com/office/officeart/2005/8/layout/process1"/>
    <dgm:cxn modelId="{D43BE78A-379D-4BF6-BCCB-6589428C781A}" type="presParOf" srcId="{48E4BEEE-358D-4FFC-BB2D-711AA2A8CCE3}" destId="{A26DD8F4-3AA7-4BC1-859C-A036EE460FE6}" srcOrd="32" destOrd="0" presId="urn:microsoft.com/office/officeart/2005/8/layout/process1"/>
    <dgm:cxn modelId="{EFF609F4-3705-4470-9D59-55C57F9DC79E}" type="presParOf" srcId="{48E4BEEE-358D-4FFC-BB2D-711AA2A8CCE3}" destId="{6A4B511C-0DFD-42D5-855C-A8B38531BEF8}" srcOrd="33" destOrd="0" presId="urn:microsoft.com/office/officeart/2005/8/layout/process1"/>
    <dgm:cxn modelId="{F170F948-1AE6-4A47-8019-2DB776765E0E}" type="presParOf" srcId="{6A4B511C-0DFD-42D5-855C-A8B38531BEF8}" destId="{A58E1A98-DA6C-4A56-9464-7B2A924CC8E8}" srcOrd="0" destOrd="0" presId="urn:microsoft.com/office/officeart/2005/8/layout/process1"/>
    <dgm:cxn modelId="{457D939E-366B-4DDD-98F3-A10F0003ACC2}" type="presParOf" srcId="{48E4BEEE-358D-4FFC-BB2D-711AA2A8CCE3}" destId="{CED58FE2-1C2E-4D41-B004-A59FBE1746D9}" srcOrd="34" destOrd="0" presId="urn:microsoft.com/office/officeart/2005/8/layout/process1"/>
    <dgm:cxn modelId="{7E8EB24D-F2AC-4805-9E01-1C339B37621A}" type="presParOf" srcId="{48E4BEEE-358D-4FFC-BB2D-711AA2A8CCE3}" destId="{F8998F13-A122-48A6-A371-C3386D94165B}" srcOrd="35" destOrd="0" presId="urn:microsoft.com/office/officeart/2005/8/layout/process1"/>
    <dgm:cxn modelId="{CBD42694-6D54-4A6C-9FE5-6D322BACAC76}" type="presParOf" srcId="{F8998F13-A122-48A6-A371-C3386D94165B}" destId="{F34FEDD9-A721-41A0-8699-FBFD0C112335}" srcOrd="0" destOrd="0" presId="urn:microsoft.com/office/officeart/2005/8/layout/process1"/>
    <dgm:cxn modelId="{FD25C2E9-A498-4E4D-AF99-6AD2B81AC3EA}" type="presParOf" srcId="{48E4BEEE-358D-4FFC-BB2D-711AA2A8CCE3}" destId="{E7BB1D5C-70A0-40F5-B38B-759E226515E2}" srcOrd="36" destOrd="0" presId="urn:microsoft.com/office/officeart/2005/8/layout/process1"/>
    <dgm:cxn modelId="{7C9A3F1B-8CFF-4688-B4D7-623011D77116}" type="presParOf" srcId="{48E4BEEE-358D-4FFC-BB2D-711AA2A8CCE3}" destId="{BF9A9573-4DBC-415F-A574-DAB91A14506B}" srcOrd="37" destOrd="0" presId="urn:microsoft.com/office/officeart/2005/8/layout/process1"/>
    <dgm:cxn modelId="{F72DB186-ED06-4143-9F66-E39AD072BE6E}" type="presParOf" srcId="{BF9A9573-4DBC-415F-A574-DAB91A14506B}" destId="{9567AC85-6796-43FD-94B1-CA76AAE1D448}" srcOrd="0" destOrd="0" presId="urn:microsoft.com/office/officeart/2005/8/layout/process1"/>
    <dgm:cxn modelId="{FD2687FF-6F43-40AB-90A5-08DF3AB59989}"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E0C0C15-B368-49B0-A434-C9554BD14440}"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AU"/>
        </a:p>
      </dgm:t>
    </dgm:pt>
    <dgm:pt modelId="{A8E8953D-B2D7-40B9-BB3E-00DE58F44C28}">
      <dgm:prSet phldrT="[Text]"/>
      <dgm:spPr/>
      <dgm:t>
        <a:bodyPr/>
        <a:lstStyle/>
        <a:p>
          <a:r>
            <a:rPr lang="en-AU" dirty="0" smtClean="0"/>
            <a:t>Flexible Learning </a:t>
          </a:r>
          <a:endParaRPr lang="en-AU" dirty="0"/>
        </a:p>
      </dgm:t>
    </dgm:pt>
    <dgm:pt modelId="{C1E761DB-5E14-4D99-A126-E072C0FD6912}" type="parTrans" cxnId="{63441143-DD5D-408A-8373-A9F82F5AA05F}">
      <dgm:prSet/>
      <dgm:spPr/>
      <dgm:t>
        <a:bodyPr/>
        <a:lstStyle/>
        <a:p>
          <a:endParaRPr lang="en-AU"/>
        </a:p>
      </dgm:t>
    </dgm:pt>
    <dgm:pt modelId="{50530572-E9B4-49E1-A3FB-5F5BC177A8DC}" type="sibTrans" cxnId="{63441143-DD5D-408A-8373-A9F82F5AA05F}">
      <dgm:prSet/>
      <dgm:spPr/>
      <dgm:t>
        <a:bodyPr/>
        <a:lstStyle/>
        <a:p>
          <a:endParaRPr lang="en-AU"/>
        </a:p>
      </dgm:t>
    </dgm:pt>
    <dgm:pt modelId="{03DE6971-CB61-4AF6-BA14-D2362111A312}">
      <dgm:prSet phldrT="[Text]"/>
      <dgm:spPr/>
      <dgm:t>
        <a:bodyPr/>
        <a:lstStyle/>
        <a:p>
          <a:r>
            <a:rPr lang="en-AU" dirty="0" smtClean="0"/>
            <a:t>Online Delivery</a:t>
          </a:r>
          <a:endParaRPr lang="en-AU" dirty="0"/>
        </a:p>
      </dgm:t>
    </dgm:pt>
    <dgm:pt modelId="{4158DA8F-DD67-4927-9586-FC1876E1CDE0}" type="parTrans" cxnId="{6CCF6339-2CDF-438D-92CB-533AF57A68D9}">
      <dgm:prSet/>
      <dgm:spPr/>
      <dgm:t>
        <a:bodyPr/>
        <a:lstStyle/>
        <a:p>
          <a:endParaRPr lang="en-AU"/>
        </a:p>
      </dgm:t>
    </dgm:pt>
    <dgm:pt modelId="{1E119FEE-5B22-40DB-97FE-8B61633FFB78}" type="sibTrans" cxnId="{6CCF6339-2CDF-438D-92CB-533AF57A68D9}">
      <dgm:prSet/>
      <dgm:spPr/>
      <dgm:t>
        <a:bodyPr/>
        <a:lstStyle/>
        <a:p>
          <a:endParaRPr lang="en-AU"/>
        </a:p>
      </dgm:t>
    </dgm:pt>
    <dgm:pt modelId="{32CFBD65-33F1-4330-B1EA-AA8686627DD8}">
      <dgm:prSet phldrT="[Text]"/>
      <dgm:spPr/>
      <dgm:t>
        <a:bodyPr/>
        <a:lstStyle/>
        <a:p>
          <a:r>
            <a:rPr lang="en-AU" dirty="0" smtClean="0"/>
            <a:t>Part-time study</a:t>
          </a:r>
          <a:endParaRPr lang="en-AU" dirty="0"/>
        </a:p>
      </dgm:t>
    </dgm:pt>
    <dgm:pt modelId="{13972648-FC75-4436-ADA4-57FF598F9EFA}" type="parTrans" cxnId="{7D7C64E6-85FF-46F9-A582-614BBECC2BE8}">
      <dgm:prSet/>
      <dgm:spPr/>
      <dgm:t>
        <a:bodyPr/>
        <a:lstStyle/>
        <a:p>
          <a:endParaRPr lang="en-AU"/>
        </a:p>
      </dgm:t>
    </dgm:pt>
    <dgm:pt modelId="{759707F3-CC0F-42B2-AA0C-F8E2137BDAC0}" type="sibTrans" cxnId="{7D7C64E6-85FF-46F9-A582-614BBECC2BE8}">
      <dgm:prSet/>
      <dgm:spPr/>
      <dgm:t>
        <a:bodyPr/>
        <a:lstStyle/>
        <a:p>
          <a:endParaRPr lang="en-AU"/>
        </a:p>
      </dgm:t>
    </dgm:pt>
    <dgm:pt modelId="{E034A9DE-057A-4A2D-89CC-03C0D9639BB6}">
      <dgm:prSet phldrT="[Text]"/>
      <dgm:spPr/>
      <dgm:t>
        <a:bodyPr/>
        <a:lstStyle/>
        <a:p>
          <a:r>
            <a:rPr lang="en-AU" dirty="0" smtClean="0"/>
            <a:t>Intensive Study (summer schools)</a:t>
          </a:r>
          <a:endParaRPr lang="en-AU" dirty="0"/>
        </a:p>
      </dgm:t>
    </dgm:pt>
    <dgm:pt modelId="{2305884E-8BD1-40AC-ADC5-FDE1D4C2FD9B}" type="parTrans" cxnId="{61C03605-CD78-40C8-9485-E5587DB9D7B3}">
      <dgm:prSet/>
      <dgm:spPr/>
      <dgm:t>
        <a:bodyPr/>
        <a:lstStyle/>
        <a:p>
          <a:endParaRPr lang="en-AU"/>
        </a:p>
      </dgm:t>
    </dgm:pt>
    <dgm:pt modelId="{F6A6834F-2075-4C99-A245-DD1DA7F1F8D9}" type="sibTrans" cxnId="{61C03605-CD78-40C8-9485-E5587DB9D7B3}">
      <dgm:prSet/>
      <dgm:spPr/>
      <dgm:t>
        <a:bodyPr/>
        <a:lstStyle/>
        <a:p>
          <a:endParaRPr lang="en-AU"/>
        </a:p>
      </dgm:t>
    </dgm:pt>
    <dgm:pt modelId="{FF9DA5C0-B182-4D37-88E4-7003353E994F}">
      <dgm:prSet phldrT="[Text]"/>
      <dgm:spPr/>
      <dgm:t>
        <a:bodyPr/>
        <a:lstStyle/>
        <a:p>
          <a:r>
            <a:rPr lang="en-AU" dirty="0" smtClean="0"/>
            <a:t>Mixed mode attendance (online etc.) </a:t>
          </a:r>
          <a:endParaRPr lang="en-AU" dirty="0"/>
        </a:p>
      </dgm:t>
    </dgm:pt>
    <dgm:pt modelId="{98C09400-4B64-460D-ADBF-7B326F0C883C}" type="parTrans" cxnId="{37937B4E-2FDC-4489-B62D-DF2007CEB725}">
      <dgm:prSet/>
      <dgm:spPr/>
      <dgm:t>
        <a:bodyPr/>
        <a:lstStyle/>
        <a:p>
          <a:endParaRPr lang="en-AU"/>
        </a:p>
      </dgm:t>
    </dgm:pt>
    <dgm:pt modelId="{58142291-931F-4F29-990E-D15F2BC2D4AB}" type="sibTrans" cxnId="{37937B4E-2FDC-4489-B62D-DF2007CEB725}">
      <dgm:prSet/>
      <dgm:spPr/>
      <dgm:t>
        <a:bodyPr/>
        <a:lstStyle/>
        <a:p>
          <a:endParaRPr lang="en-AU"/>
        </a:p>
      </dgm:t>
    </dgm:pt>
    <dgm:pt modelId="{0981602F-F149-49DE-A51A-ECAEC71DC39D}" type="pres">
      <dgm:prSet presAssocID="{3E0C0C15-B368-49B0-A434-C9554BD14440}" presName="composite" presStyleCnt="0">
        <dgm:presLayoutVars>
          <dgm:chMax val="1"/>
          <dgm:dir/>
          <dgm:resizeHandles val="exact"/>
        </dgm:presLayoutVars>
      </dgm:prSet>
      <dgm:spPr/>
      <dgm:t>
        <a:bodyPr/>
        <a:lstStyle/>
        <a:p>
          <a:endParaRPr lang="en-AU"/>
        </a:p>
      </dgm:t>
    </dgm:pt>
    <dgm:pt modelId="{B56EC615-B687-477B-9FE8-B35D1CB5AC80}" type="pres">
      <dgm:prSet presAssocID="{3E0C0C15-B368-49B0-A434-C9554BD14440}" presName="radial" presStyleCnt="0">
        <dgm:presLayoutVars>
          <dgm:animLvl val="ctr"/>
        </dgm:presLayoutVars>
      </dgm:prSet>
      <dgm:spPr/>
    </dgm:pt>
    <dgm:pt modelId="{3AAE768D-85F5-4A3F-920A-7749A11ACD62}" type="pres">
      <dgm:prSet presAssocID="{A8E8953D-B2D7-40B9-BB3E-00DE58F44C28}" presName="centerShape" presStyleLbl="vennNode1" presStyleIdx="0" presStyleCnt="5"/>
      <dgm:spPr/>
      <dgm:t>
        <a:bodyPr/>
        <a:lstStyle/>
        <a:p>
          <a:endParaRPr lang="en-AU"/>
        </a:p>
      </dgm:t>
    </dgm:pt>
    <dgm:pt modelId="{BE4326ED-3AAD-45B8-9157-60C2CC52A02B}" type="pres">
      <dgm:prSet presAssocID="{03DE6971-CB61-4AF6-BA14-D2362111A312}" presName="node" presStyleLbl="vennNode1" presStyleIdx="1" presStyleCnt="5">
        <dgm:presLayoutVars>
          <dgm:bulletEnabled val="1"/>
        </dgm:presLayoutVars>
      </dgm:prSet>
      <dgm:spPr/>
      <dgm:t>
        <a:bodyPr/>
        <a:lstStyle/>
        <a:p>
          <a:endParaRPr lang="en-AU"/>
        </a:p>
      </dgm:t>
    </dgm:pt>
    <dgm:pt modelId="{C34E596A-E154-48BE-A9D8-64CFA5B5C90B}" type="pres">
      <dgm:prSet presAssocID="{32CFBD65-33F1-4330-B1EA-AA8686627DD8}" presName="node" presStyleLbl="vennNode1" presStyleIdx="2" presStyleCnt="5">
        <dgm:presLayoutVars>
          <dgm:bulletEnabled val="1"/>
        </dgm:presLayoutVars>
      </dgm:prSet>
      <dgm:spPr/>
      <dgm:t>
        <a:bodyPr/>
        <a:lstStyle/>
        <a:p>
          <a:endParaRPr lang="en-AU"/>
        </a:p>
      </dgm:t>
    </dgm:pt>
    <dgm:pt modelId="{94336A3D-A42B-42DC-89B2-32B056CDBC2C}" type="pres">
      <dgm:prSet presAssocID="{E034A9DE-057A-4A2D-89CC-03C0D9639BB6}" presName="node" presStyleLbl="vennNode1" presStyleIdx="3" presStyleCnt="5">
        <dgm:presLayoutVars>
          <dgm:bulletEnabled val="1"/>
        </dgm:presLayoutVars>
      </dgm:prSet>
      <dgm:spPr/>
      <dgm:t>
        <a:bodyPr/>
        <a:lstStyle/>
        <a:p>
          <a:endParaRPr lang="en-AU"/>
        </a:p>
      </dgm:t>
    </dgm:pt>
    <dgm:pt modelId="{B9A35BC8-4093-4D22-A20C-F9B3106EA778}" type="pres">
      <dgm:prSet presAssocID="{FF9DA5C0-B182-4D37-88E4-7003353E994F}" presName="node" presStyleLbl="vennNode1" presStyleIdx="4" presStyleCnt="5">
        <dgm:presLayoutVars>
          <dgm:bulletEnabled val="1"/>
        </dgm:presLayoutVars>
      </dgm:prSet>
      <dgm:spPr/>
      <dgm:t>
        <a:bodyPr/>
        <a:lstStyle/>
        <a:p>
          <a:endParaRPr lang="en-AU"/>
        </a:p>
      </dgm:t>
    </dgm:pt>
  </dgm:ptLst>
  <dgm:cxnLst>
    <dgm:cxn modelId="{6CCF6339-2CDF-438D-92CB-533AF57A68D9}" srcId="{A8E8953D-B2D7-40B9-BB3E-00DE58F44C28}" destId="{03DE6971-CB61-4AF6-BA14-D2362111A312}" srcOrd="0" destOrd="0" parTransId="{4158DA8F-DD67-4927-9586-FC1876E1CDE0}" sibTransId="{1E119FEE-5B22-40DB-97FE-8B61633FFB78}"/>
    <dgm:cxn modelId="{94694399-BD69-4B8C-844E-05C9CA50E55D}" type="presOf" srcId="{32CFBD65-33F1-4330-B1EA-AA8686627DD8}" destId="{C34E596A-E154-48BE-A9D8-64CFA5B5C90B}" srcOrd="0" destOrd="0" presId="urn:microsoft.com/office/officeart/2005/8/layout/radial3"/>
    <dgm:cxn modelId="{61C03605-CD78-40C8-9485-E5587DB9D7B3}" srcId="{A8E8953D-B2D7-40B9-BB3E-00DE58F44C28}" destId="{E034A9DE-057A-4A2D-89CC-03C0D9639BB6}" srcOrd="2" destOrd="0" parTransId="{2305884E-8BD1-40AC-ADC5-FDE1D4C2FD9B}" sibTransId="{F6A6834F-2075-4C99-A245-DD1DA7F1F8D9}"/>
    <dgm:cxn modelId="{7D7C64E6-85FF-46F9-A582-614BBECC2BE8}" srcId="{A8E8953D-B2D7-40B9-BB3E-00DE58F44C28}" destId="{32CFBD65-33F1-4330-B1EA-AA8686627DD8}" srcOrd="1" destOrd="0" parTransId="{13972648-FC75-4436-ADA4-57FF598F9EFA}" sibTransId="{759707F3-CC0F-42B2-AA0C-F8E2137BDAC0}"/>
    <dgm:cxn modelId="{3F4C80E8-D6E8-4433-9D20-963FD08B7DEC}" type="presOf" srcId="{A8E8953D-B2D7-40B9-BB3E-00DE58F44C28}" destId="{3AAE768D-85F5-4A3F-920A-7749A11ACD62}" srcOrd="0" destOrd="0" presId="urn:microsoft.com/office/officeart/2005/8/layout/radial3"/>
    <dgm:cxn modelId="{37937B4E-2FDC-4489-B62D-DF2007CEB725}" srcId="{A8E8953D-B2D7-40B9-BB3E-00DE58F44C28}" destId="{FF9DA5C0-B182-4D37-88E4-7003353E994F}" srcOrd="3" destOrd="0" parTransId="{98C09400-4B64-460D-ADBF-7B326F0C883C}" sibTransId="{58142291-931F-4F29-990E-D15F2BC2D4AB}"/>
    <dgm:cxn modelId="{E2BF2540-F88D-4E9A-AAB5-8DED9E1A9961}" type="presOf" srcId="{03DE6971-CB61-4AF6-BA14-D2362111A312}" destId="{BE4326ED-3AAD-45B8-9157-60C2CC52A02B}" srcOrd="0" destOrd="0" presId="urn:microsoft.com/office/officeart/2005/8/layout/radial3"/>
    <dgm:cxn modelId="{63441143-DD5D-408A-8373-A9F82F5AA05F}" srcId="{3E0C0C15-B368-49B0-A434-C9554BD14440}" destId="{A8E8953D-B2D7-40B9-BB3E-00DE58F44C28}" srcOrd="0" destOrd="0" parTransId="{C1E761DB-5E14-4D99-A126-E072C0FD6912}" sibTransId="{50530572-E9B4-49E1-A3FB-5F5BC177A8DC}"/>
    <dgm:cxn modelId="{7CE00EE4-8580-4E64-855E-9E0129A33E43}" type="presOf" srcId="{3E0C0C15-B368-49B0-A434-C9554BD14440}" destId="{0981602F-F149-49DE-A51A-ECAEC71DC39D}" srcOrd="0" destOrd="0" presId="urn:microsoft.com/office/officeart/2005/8/layout/radial3"/>
    <dgm:cxn modelId="{4B6FC557-A705-47DC-8FDB-CD0327087644}" type="presOf" srcId="{FF9DA5C0-B182-4D37-88E4-7003353E994F}" destId="{B9A35BC8-4093-4D22-A20C-F9B3106EA778}" srcOrd="0" destOrd="0" presId="urn:microsoft.com/office/officeart/2005/8/layout/radial3"/>
    <dgm:cxn modelId="{D72D05A8-7868-4891-B503-FA5065215A5D}" type="presOf" srcId="{E034A9DE-057A-4A2D-89CC-03C0D9639BB6}" destId="{94336A3D-A42B-42DC-89B2-32B056CDBC2C}" srcOrd="0" destOrd="0" presId="urn:microsoft.com/office/officeart/2005/8/layout/radial3"/>
    <dgm:cxn modelId="{4B9D1C3A-3473-4090-BBC2-FA3F2A188089}" type="presParOf" srcId="{0981602F-F149-49DE-A51A-ECAEC71DC39D}" destId="{B56EC615-B687-477B-9FE8-B35D1CB5AC80}" srcOrd="0" destOrd="0" presId="urn:microsoft.com/office/officeart/2005/8/layout/radial3"/>
    <dgm:cxn modelId="{1D230C66-9715-48FB-BC20-9CCF6E1A83E3}" type="presParOf" srcId="{B56EC615-B687-477B-9FE8-B35D1CB5AC80}" destId="{3AAE768D-85F5-4A3F-920A-7749A11ACD62}" srcOrd="0" destOrd="0" presId="urn:microsoft.com/office/officeart/2005/8/layout/radial3"/>
    <dgm:cxn modelId="{26A52E2F-992A-4938-B427-8C58A1BB4780}" type="presParOf" srcId="{B56EC615-B687-477B-9FE8-B35D1CB5AC80}" destId="{BE4326ED-3AAD-45B8-9157-60C2CC52A02B}" srcOrd="1" destOrd="0" presId="urn:microsoft.com/office/officeart/2005/8/layout/radial3"/>
    <dgm:cxn modelId="{7417F226-2A79-47F3-8A22-6961792427C1}" type="presParOf" srcId="{B56EC615-B687-477B-9FE8-B35D1CB5AC80}" destId="{C34E596A-E154-48BE-A9D8-64CFA5B5C90B}" srcOrd="2" destOrd="0" presId="urn:microsoft.com/office/officeart/2005/8/layout/radial3"/>
    <dgm:cxn modelId="{890DD845-3F76-45B5-83C8-B0E0484A3AD6}" type="presParOf" srcId="{B56EC615-B687-477B-9FE8-B35D1CB5AC80}" destId="{94336A3D-A42B-42DC-89B2-32B056CDBC2C}" srcOrd="3" destOrd="0" presId="urn:microsoft.com/office/officeart/2005/8/layout/radial3"/>
    <dgm:cxn modelId="{1082F6F3-8A80-4A38-8874-CE8110451758}" type="presParOf" srcId="{B56EC615-B687-477B-9FE8-B35D1CB5AC80}" destId="{B9A35BC8-4093-4D22-A20C-F9B3106EA778}" srcOrd="4"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FA4A97A1-6CAB-4854-90E2-62D129BF11F4}" type="presOf" srcId="{3EBBF2CB-9C5E-445B-8362-C1F1E26299C4}" destId="{9567AC85-6796-43FD-94B1-CA76AAE1D448}" srcOrd="1" destOrd="0" presId="urn:microsoft.com/office/officeart/2005/8/layout/process1"/>
    <dgm:cxn modelId="{5C55688E-A814-48D2-8E0C-AEF116D0EB39}" type="presOf" srcId="{F921B5C6-5387-40ED-B6B6-7C8A3C1D81AA}" destId="{8B72BFFB-570A-4ED3-9839-0042EFFE03DF}" srcOrd="1" destOrd="0" presId="urn:microsoft.com/office/officeart/2005/8/layout/process1"/>
    <dgm:cxn modelId="{43CADF66-29BC-4433-9ECE-512BE0F73F76}" type="presOf" srcId="{08EB1D7E-FDD1-4047-A615-CA6AD6A4D40F}" destId="{D6D3BDC2-9B0B-4103-B0EF-BCBEF7C22ED1}" srcOrd="0" destOrd="0" presId="urn:microsoft.com/office/officeart/2005/8/layout/process1"/>
    <dgm:cxn modelId="{14C2592E-D497-4312-9AAD-973E5C5DFD9C}" srcId="{AC2D8BAF-26DF-425D-AA20-01EAAB34019A}" destId="{51FD2816-5946-4E22-AE40-71AB99761CA0}" srcOrd="10" destOrd="0" parTransId="{F570A02F-C079-4109-A677-757739142A74}" sibTransId="{85FC1FCD-ED8D-4871-805C-7851176B6F84}"/>
    <dgm:cxn modelId="{B501BC3D-B406-4187-B394-E5531F75516A}" type="presOf" srcId="{8286FB62-398B-4C62-B630-26902BD82EB9}" destId="{E3311E64-AFF5-4BEE-B12C-22E0E10C2C71}" srcOrd="0" destOrd="0" presId="urn:microsoft.com/office/officeart/2005/8/layout/process1"/>
    <dgm:cxn modelId="{9D779C4D-F839-4EA3-9D82-6616DD014D61}" type="presOf" srcId="{99785116-43C4-443B-9688-64524341DEEC}" destId="{01211DF1-9879-4D80-B911-43372D9D1237}" srcOrd="0" destOrd="0" presId="urn:microsoft.com/office/officeart/2005/8/layout/process1"/>
    <dgm:cxn modelId="{548D64DE-FD6C-41DA-9F06-92CEE9E94FE0}" type="presOf" srcId="{7299871C-CB34-41D5-936F-F3B1C147A705}" destId="{A6D110EA-915A-4532-85CD-B6F4105486A3}" srcOrd="0" destOrd="0" presId="urn:microsoft.com/office/officeart/2005/8/layout/process1"/>
    <dgm:cxn modelId="{F2812B41-C9AC-47F4-ABFE-9502FD15A4E8}" type="presOf" srcId="{1E635CAA-B5F3-4714-9361-CDB6BC9C785F}" destId="{CFA8FE18-7C3E-492F-81B4-A3F809E15CA1}" srcOrd="0" destOrd="0" presId="urn:microsoft.com/office/officeart/2005/8/layout/process1"/>
    <dgm:cxn modelId="{8B69BBD0-0C00-4339-A665-433165CCE64A}" type="presOf" srcId="{A28546E4-1BDC-4481-877D-85A3D0B66FDD}" destId="{A26DD8F4-3AA7-4BC1-859C-A036EE460FE6}" srcOrd="0" destOrd="0" presId="urn:microsoft.com/office/officeart/2005/8/layout/process1"/>
    <dgm:cxn modelId="{9621C062-C581-4C8E-B798-6A6C0B4F63C0}" type="presOf" srcId="{95CB5C97-82BD-4934-9B35-1A78324F709A}" destId="{EBCD3005-A11C-467A-ADAF-89A0016F189A}" srcOrd="1" destOrd="0" presId="urn:microsoft.com/office/officeart/2005/8/layout/process1"/>
    <dgm:cxn modelId="{54BFF760-42D3-4D4D-8830-36BB0BD32386}" type="presOf" srcId="{83C433C9-6E0E-42BE-B275-1F60A1072D4D}" destId="{B0E39B35-6518-4BE8-A4B7-2DCF9E9BAFD7}" srcOrd="0" destOrd="0" presId="urn:microsoft.com/office/officeart/2005/8/layout/process1"/>
    <dgm:cxn modelId="{F27C15C4-216D-42DE-999B-290B9A07348C}" type="presOf" srcId="{65EA3D52-41FE-4ED2-A024-DC73104B1298}" destId="{744BBA7F-F7F0-4C56-9AE3-9F763CB4C30A}" srcOrd="0" destOrd="0" presId="urn:microsoft.com/office/officeart/2005/8/layout/process1"/>
    <dgm:cxn modelId="{698EF7D6-FAF3-43AA-A06D-A742D200B6AB}" type="presOf" srcId="{0A3B89B8-8DF5-471B-A070-7B6A005D2C51}" destId="{B851DA5E-0761-436C-9B9C-9676FD205724}" srcOrd="0" destOrd="0" presId="urn:microsoft.com/office/officeart/2005/8/layout/process1"/>
    <dgm:cxn modelId="{7F0DBB2E-EF1B-4EE1-BCFD-B0A33527F16E}" type="presOf" srcId="{85FC1FCD-ED8D-4871-805C-7851176B6F84}" destId="{7191E619-FB7A-4A93-B874-0F2B60ECE18C}" srcOrd="1" destOrd="0" presId="urn:microsoft.com/office/officeart/2005/8/layout/process1"/>
    <dgm:cxn modelId="{8E2AF136-ED14-4BF4-BCB9-1A63A7081978}" type="presOf" srcId="{7056B073-F22F-4986-83E7-D7AAE575387A}" destId="{B3D0FECA-8ED4-49BC-BDDE-D41FC10F53FE}" srcOrd="0" destOrd="0" presId="urn:microsoft.com/office/officeart/2005/8/layout/process1"/>
    <dgm:cxn modelId="{54E59EA8-F053-4749-811B-66869CAF446C}" type="presOf" srcId="{93FBA670-1D5D-49B9-9C26-29DFFE9D539B}" destId="{D2FB5A4A-C78E-41A3-A591-1E573974D096}" srcOrd="0" destOrd="0" presId="urn:microsoft.com/office/officeart/2005/8/layout/process1"/>
    <dgm:cxn modelId="{A7D0655B-1FC9-4F59-99B0-77DD1CA280C9}" type="presOf" srcId="{BAB64C0C-A43D-4779-A426-C0A4AA60C5DA}" destId="{190EC9F4-DAF4-4A32-BBF3-292AC6C66E3E}" srcOrd="0" destOrd="0" presId="urn:microsoft.com/office/officeart/2005/8/layout/process1"/>
    <dgm:cxn modelId="{81216CFA-EE3A-4E8D-B726-72538EE362AA}" type="presOf" srcId="{3EBBF2CB-9C5E-445B-8362-C1F1E26299C4}" destId="{BF9A9573-4DBC-415F-A574-DAB91A14506B}" srcOrd="0" destOrd="0" presId="urn:microsoft.com/office/officeart/2005/8/layout/process1"/>
    <dgm:cxn modelId="{EA1053D1-85E9-462B-9888-6754E06E8ADF}" srcId="{AC2D8BAF-26DF-425D-AA20-01EAAB34019A}" destId="{6EB1492C-309D-46CC-B16C-695C53C244DF}" srcOrd="12" destOrd="0" parTransId="{B5CF1262-6A0F-4A4A-8E01-687B2F2D7D42}" sibTransId="{18D3FD9E-3EA2-4FA3-8848-9ECC9AE71207}"/>
    <dgm:cxn modelId="{AC178B04-EC89-4E52-A902-DAA61C3AC067}" srcId="{AC2D8BAF-26DF-425D-AA20-01EAAB34019A}" destId="{F9666DEC-35CA-4236-9CB0-E8280FC5566C}" srcOrd="9" destOrd="0" parTransId="{6CDEB913-605E-4F78-9E1D-2ED16C2D0F10}" sibTransId="{82A75913-A787-4A79-B157-7AD96FF8BDB5}"/>
    <dgm:cxn modelId="{FF38099F-F297-475D-BFA9-270117BFF1B3}" type="presOf" srcId="{51FD2816-5946-4E22-AE40-71AB99761CA0}" destId="{71AC2BA8-486A-4EE7-BF86-658523DC027C}" srcOrd="0" destOrd="0" presId="urn:microsoft.com/office/officeart/2005/8/layout/process1"/>
    <dgm:cxn modelId="{5D50BF98-AF62-4579-A014-5E3F1AE1167D}" type="presOf" srcId="{99785116-43C4-443B-9688-64524341DEEC}" destId="{F7FF59CE-10C1-4C93-B647-4DFF345058C5}" srcOrd="1" destOrd="0" presId="urn:microsoft.com/office/officeart/2005/8/layout/process1"/>
    <dgm:cxn modelId="{2A986724-889B-4D3B-81F9-45A8C7F254B4}" srcId="{AC2D8BAF-26DF-425D-AA20-01EAAB34019A}" destId="{A28546E4-1BDC-4481-877D-85A3D0B66FDD}" srcOrd="16" destOrd="0" parTransId="{AAF63FE8-2AAC-4E88-969E-2281ACF1D2C3}" sibTransId="{6FE0F0D2-19EA-4200-B08B-8218A1A9DD62}"/>
    <dgm:cxn modelId="{9C1FFD0A-71CE-4020-B1EE-5369B3CAE66C}" type="presOf" srcId="{6FE0F0D2-19EA-4200-B08B-8218A1A9DD62}" destId="{6A4B511C-0DFD-42D5-855C-A8B38531BEF8}" srcOrd="0" destOrd="0" presId="urn:microsoft.com/office/officeart/2005/8/layout/process1"/>
    <dgm:cxn modelId="{1EE9204F-6416-49D2-81D9-FE963F76EE34}" type="presOf" srcId="{6EB0D4C3-2FAF-40C7-9894-0B68BE893D49}" destId="{A756851D-1B02-4F11-9B00-AB7576D7D760}" srcOrd="1" destOrd="0" presId="urn:microsoft.com/office/officeart/2005/8/layout/process1"/>
    <dgm:cxn modelId="{65D8ABCA-BB34-4976-A4F8-210D66105347}" srcId="{AC2D8BAF-26DF-425D-AA20-01EAAB34019A}" destId="{7056B073-F22F-4986-83E7-D7AAE575387A}" srcOrd="14" destOrd="0" parTransId="{8EBEFD8C-961F-4DEF-8BE5-97D6EE5DFF90}" sibTransId="{0A3B89B8-8DF5-471B-A070-7B6A005D2C51}"/>
    <dgm:cxn modelId="{EB00C031-D23A-47C8-B8FC-0D2786E8DBE3}" type="presOf" srcId="{18D3FD9E-3EA2-4FA3-8848-9ECC9AE71207}" destId="{91317D1B-05B7-4E96-98C3-69CD66C17CA0}" srcOrd="1" destOrd="0" presId="urn:microsoft.com/office/officeart/2005/8/layout/process1"/>
    <dgm:cxn modelId="{95C4B206-5A66-4D50-873D-2970FE01BFA7}" srcId="{AC2D8BAF-26DF-425D-AA20-01EAAB34019A}" destId="{65EA3D52-41FE-4ED2-A024-DC73104B1298}" srcOrd="4" destOrd="0" parTransId="{C0A6D044-0D31-4DB2-AC33-0105B8FD1CDC}" sibTransId="{7299871C-CB34-41D5-936F-F3B1C147A705}"/>
    <dgm:cxn modelId="{F67BC6D4-6A1F-4416-A433-D3A04170B94D}" type="presOf" srcId="{44E9B2C1-5304-4675-8540-68CA351ADB58}" destId="{E7BB1D5C-70A0-40F5-B38B-759E226515E2}" srcOrd="0" destOrd="0" presId="urn:microsoft.com/office/officeart/2005/8/layout/process1"/>
    <dgm:cxn modelId="{AEDD9E49-E141-4E6E-93A0-5E04B334C5F8}" type="presOf" srcId="{5B54296D-06D9-43CE-AEB4-D99EC39E81B0}" destId="{75EFF135-60BB-4EC6-8EDF-5A904D58706C}" srcOrd="0" destOrd="0" presId="urn:microsoft.com/office/officeart/2005/8/layout/process1"/>
    <dgm:cxn modelId="{3E3E0561-3F30-417D-A0E8-E37A0E0F48A9}" type="presOf" srcId="{254BDBB1-5FB9-4C66-B7F5-2D49C1525692}" destId="{FC7DAF5C-9F03-4951-9FF4-976C02C00464}" srcOrd="1" destOrd="0" presId="urn:microsoft.com/office/officeart/2005/8/layout/process1"/>
    <dgm:cxn modelId="{D9442FB0-20D3-4FE4-8C28-81D9C3592476}" type="presOf" srcId="{C5D28277-4062-4B29-8F22-760F97A77BA2}" destId="{1A1FC719-BD27-4C16-9982-336A967B137D}" srcOrd="0" destOrd="0" presId="urn:microsoft.com/office/officeart/2005/8/layout/process1"/>
    <dgm:cxn modelId="{BA5F0B0E-5869-4AFB-BC79-9B806EA8BC21}" type="presOf" srcId="{BF39DB51-40A6-4A78-B734-4A51B2FAD124}" destId="{5BD8A451-0742-4DBD-8BB4-856C5151CE95}" srcOrd="0" destOrd="0" presId="urn:microsoft.com/office/officeart/2005/8/layout/process1"/>
    <dgm:cxn modelId="{40369B48-0692-4ED4-A2BC-B548B46905EF}" type="presOf" srcId="{8B64A048-DC21-4A30-9D67-434D10302AD7}" destId="{F34FEDD9-A721-41A0-8699-FBFD0C112335}" srcOrd="1"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9955FC5C-FB74-4B71-ABEB-F845DF0E7EA6}" type="presOf" srcId="{6FE0F0D2-19EA-4200-B08B-8218A1A9DD62}" destId="{A58E1A98-DA6C-4A56-9464-7B2A924CC8E8}" srcOrd="1" destOrd="0" presId="urn:microsoft.com/office/officeart/2005/8/layout/process1"/>
    <dgm:cxn modelId="{8457C703-2F9A-4F47-8EA5-426DB7689119}" type="presOf" srcId="{0ED777E2-CA00-4E0A-B2AD-F835426B4FDF}" destId="{CED58FE2-1C2E-4D41-B004-A59FBE1746D9}" srcOrd="0" destOrd="0" presId="urn:microsoft.com/office/officeart/2005/8/layout/process1"/>
    <dgm:cxn modelId="{7C20C1F0-2634-4B60-95A4-A4807E5653E1}" type="presOf" srcId="{F9666DEC-35CA-4236-9CB0-E8280FC5566C}" destId="{DC733389-1DC6-4527-9E6D-2853CF249B41}" srcOrd="0" destOrd="0" presId="urn:microsoft.com/office/officeart/2005/8/layout/process1"/>
    <dgm:cxn modelId="{00DFAA3B-196E-4802-A192-B52797C13389}" type="presOf" srcId="{9E4028C4-DFED-4CAD-B094-4EA6D551EFB6}" destId="{A0FDA379-3886-4B9F-B1C4-F89213EFA059}" srcOrd="0" destOrd="0" presId="urn:microsoft.com/office/officeart/2005/8/layout/process1"/>
    <dgm:cxn modelId="{2B98DA9B-C53F-4DA7-9861-9187F7726663}" type="presOf" srcId="{7299871C-CB34-41D5-936F-F3B1C147A705}" destId="{BDF27138-E1A2-4D63-A2EA-69A6FB3BFA13}" srcOrd="1" destOrd="0" presId="urn:microsoft.com/office/officeart/2005/8/layout/process1"/>
    <dgm:cxn modelId="{97ACFE0A-A687-4E61-8EEA-901605FCA906}" srcId="{AC2D8BAF-26DF-425D-AA20-01EAAB34019A}" destId="{5E7FB89D-6E43-4FAD-BDAC-CCDEC9C34A22}" srcOrd="15" destOrd="0" parTransId="{DF5F043C-EDF4-495E-B3F1-67C50DFFB094}" sibTransId="{99785116-43C4-443B-9688-64524341DEEC}"/>
    <dgm:cxn modelId="{FC8DC42A-5822-40AB-A218-45104AF60C71}" type="presOf" srcId="{C5D28277-4062-4B29-8F22-760F97A77BA2}" destId="{D85DFC59-DE15-4E11-BA1A-05A2E51E8A7D}" srcOrd="1" destOrd="0" presId="urn:microsoft.com/office/officeart/2005/8/layout/process1"/>
    <dgm:cxn modelId="{EF7202B0-2550-4437-8422-2C5DD3EF5608}" srcId="{AC2D8BAF-26DF-425D-AA20-01EAAB34019A}" destId="{0575E1C8-D6A7-471F-9325-F68DD7EE4014}" srcOrd="8" destOrd="0" parTransId="{E057EF42-8936-4FA3-8F6F-C52A00402824}" sibTransId="{83C433C9-6E0E-42BE-B275-1F60A1072D4D}"/>
    <dgm:cxn modelId="{851BB741-3AA5-4424-A5F5-2AED171A7A6D}" type="presOf" srcId="{9E4028C4-DFED-4CAD-B094-4EA6D551EFB6}" destId="{3A716EC0-197E-47AE-97B9-6AF72D0165FC}" srcOrd="1" destOrd="0" presId="urn:microsoft.com/office/officeart/2005/8/layout/process1"/>
    <dgm:cxn modelId="{FA3C95D9-8954-4B97-B96E-7A33CCADAF6D}" type="presOf" srcId="{82A75913-A787-4A79-B157-7AD96FF8BDB5}" destId="{902F1091-4BAA-46EA-85D6-42235A5A44A3}" srcOrd="0" destOrd="0" presId="urn:microsoft.com/office/officeart/2005/8/layout/process1"/>
    <dgm:cxn modelId="{3E65D611-B9F3-4BFE-A574-3F6949D509AB}" type="presOf" srcId="{0575E1C8-D6A7-471F-9325-F68DD7EE4014}" destId="{7C0FC4AD-402D-4D28-A338-64B5234ED683}" srcOrd="0" destOrd="0" presId="urn:microsoft.com/office/officeart/2005/8/layout/process1"/>
    <dgm:cxn modelId="{FFF91E72-121A-4379-84BA-62164D99886B}" srcId="{AC2D8BAF-26DF-425D-AA20-01EAAB34019A}" destId="{BAB64C0C-A43D-4779-A426-C0A4AA60C5DA}" srcOrd="11" destOrd="0" parTransId="{1B270BB4-30B5-4D7C-9A06-12E0614425FC}" sibTransId="{08EB1D7E-FDD1-4047-A615-CA6AD6A4D40F}"/>
    <dgm:cxn modelId="{30BB1E55-78F8-4353-9E3F-0B2BD049D48C}" type="presOf" srcId="{40448D95-B630-418E-BCD5-F0E765286184}" destId="{D8F8E68D-12E9-40D8-9079-141ABB758B51}" srcOrd="0" destOrd="0" presId="urn:microsoft.com/office/officeart/2005/8/layout/process1"/>
    <dgm:cxn modelId="{F66CCB7E-BBA8-4890-B41F-72E5C3BC01D9}" srcId="{AC2D8BAF-26DF-425D-AA20-01EAAB34019A}" destId="{93FBA670-1D5D-49B9-9C26-29DFFE9D539B}" srcOrd="3" destOrd="0" parTransId="{A6F36042-C2C1-4474-9123-0301402888F8}" sibTransId="{6EB0D4C3-2FAF-40C7-9894-0B68BE893D49}"/>
    <dgm:cxn modelId="{61CB2777-E589-4B22-BF1B-6EE6DB27B988}" srcId="{AC2D8BAF-26DF-425D-AA20-01EAAB34019A}" destId="{FA6C5CFB-FB0C-4AD0-A877-2DDCD830E843}" srcOrd="5" destOrd="0" parTransId="{733F437A-6DB1-4657-9F62-E4F313A48B7A}" sibTransId="{8286FB62-398B-4C62-B630-26902BD82EB9}"/>
    <dgm:cxn modelId="{A0181BCC-EC91-4FA1-9322-BE0AA9754081}" srcId="{AC2D8BAF-26DF-425D-AA20-01EAAB34019A}" destId="{44E9B2C1-5304-4675-8540-68CA351ADB58}" srcOrd="18" destOrd="0" parTransId="{CE48DEEA-2134-409D-9311-09DF1A912C1B}" sibTransId="{3EBBF2CB-9C5E-445B-8362-C1F1E26299C4}"/>
    <dgm:cxn modelId="{86AC95EB-BDD2-4679-9D54-93A6F6014357}" type="presOf" srcId="{82A75913-A787-4A79-B157-7AD96FF8BDB5}" destId="{1433ABC4-8E4E-460F-9F16-F01BA9870B53}" srcOrd="1" destOrd="0" presId="urn:microsoft.com/office/officeart/2005/8/layout/process1"/>
    <dgm:cxn modelId="{B4E8FCD6-D56C-4941-AE1C-3646C6CE6DEE}" srcId="{AC2D8BAF-26DF-425D-AA20-01EAAB34019A}" destId="{0ED777E2-CA00-4E0A-B2AD-F835426B4FDF}" srcOrd="17" destOrd="0" parTransId="{7E4D3C9C-085B-4BC7-B1ED-6AB0F9A490A4}" sibTransId="{8B64A048-DC21-4A30-9D67-434D10302AD7}"/>
    <dgm:cxn modelId="{119774C8-3392-4229-B823-8E7EADC22BE0}" srcId="{AC2D8BAF-26DF-425D-AA20-01EAAB34019A}" destId="{1E635CAA-B5F3-4714-9361-CDB6BC9C785F}" srcOrd="2" destOrd="0" parTransId="{C299BF1A-5F2F-49E5-AB22-DA9DC5B71BB7}" sibTransId="{254BDBB1-5FB9-4C66-B7F5-2D49C1525692}"/>
    <dgm:cxn modelId="{BE1C5BD6-591F-41A5-BE86-DEB6511952A1}" type="presOf" srcId="{18D3FD9E-3EA2-4FA3-8848-9ECC9AE71207}" destId="{5A7A4DCA-0B47-4973-81DB-2F2523375ACD}" srcOrd="0" destOrd="0" presId="urn:microsoft.com/office/officeart/2005/8/layout/process1"/>
    <dgm:cxn modelId="{28A0A3C6-D51E-4A77-9100-EC3802FA74FA}" type="presOf" srcId="{F921B5C6-5387-40ED-B6B6-7C8A3C1D81AA}" destId="{E053EE7E-F3E3-40B0-84E5-F42E14ED36B5}" srcOrd="0" destOrd="0" presId="urn:microsoft.com/office/officeart/2005/8/layout/process1"/>
    <dgm:cxn modelId="{2CA3D62E-F9C9-4E84-BB1D-1505D276673B}" srcId="{AC2D8BAF-26DF-425D-AA20-01EAAB34019A}" destId="{CCA8B9CC-BF7D-4247-83C7-3B1349CDBD32}" srcOrd="0" destOrd="0" parTransId="{2594F981-F92D-44D4-A803-F55D6C457602}" sibTransId="{F921B5C6-5387-40ED-B6B6-7C8A3C1D81AA}"/>
    <dgm:cxn modelId="{8E6E0BF8-A5E1-44F3-B38F-3B8E485E99BE}" type="presOf" srcId="{FA6C5CFB-FB0C-4AD0-A877-2DDCD830E843}" destId="{63A38024-7D43-4277-B024-586E8E4DDD97}" srcOrd="0" destOrd="0" presId="urn:microsoft.com/office/officeart/2005/8/layout/process1"/>
    <dgm:cxn modelId="{3095D084-4A42-4A84-B315-F70D4A7243B4}" type="presOf" srcId="{FA8658CA-272D-4409-BA8C-B1F108DABE68}" destId="{7A9C23AC-26A4-43DA-9263-6E466EF5FAAE}" srcOrd="0" destOrd="0" presId="urn:microsoft.com/office/officeart/2005/8/layout/process1"/>
    <dgm:cxn modelId="{148D9964-8018-4986-9CF3-1E3E21A8F52B}" srcId="{AC2D8BAF-26DF-425D-AA20-01EAAB34019A}" destId="{7D6DBC97-2D1F-4014-9820-0760E9E7B677}" srcOrd="7" destOrd="0" parTransId="{1B7ED8A4-9269-49FE-9FCF-D073F2BB855E}" sibTransId="{95CB5C97-82BD-4934-9B35-1A78324F709A}"/>
    <dgm:cxn modelId="{D3B3A0D3-CFF6-48AE-8D08-8D83C544552A}" type="presOf" srcId="{AC2D8BAF-26DF-425D-AA20-01EAAB34019A}" destId="{48E4BEEE-358D-4FFC-BB2D-711AA2A8CCE3}" srcOrd="0" destOrd="0" presId="urn:microsoft.com/office/officeart/2005/8/layout/process1"/>
    <dgm:cxn modelId="{8E68E08E-52A6-43D2-A409-4C9E70103EE2}" type="presOf" srcId="{6EB1492C-309D-46CC-B16C-695C53C244DF}" destId="{8554F5E0-048A-4701-8B7F-A34BA235C96B}" srcOrd="0" destOrd="0" presId="urn:microsoft.com/office/officeart/2005/8/layout/process1"/>
    <dgm:cxn modelId="{D6E01CCB-245E-46A2-802D-1C64CC2E8989}" type="presOf" srcId="{95CB5C97-82BD-4934-9B35-1A78324F709A}" destId="{A3BC5564-441E-446D-9570-4BFC689F20C9}" srcOrd="0" destOrd="0" presId="urn:microsoft.com/office/officeart/2005/8/layout/process1"/>
    <dgm:cxn modelId="{AB079DA1-23E0-44B5-92B4-1453F4B8BCCB}" type="presOf" srcId="{254BDBB1-5FB9-4C66-B7F5-2D49C1525692}" destId="{6C87F5F0-75B3-4952-8BC9-39A371F84A17}" srcOrd="0" destOrd="0" presId="urn:microsoft.com/office/officeart/2005/8/layout/process1"/>
    <dgm:cxn modelId="{5E2D6C05-BFE3-45CD-8395-382704B85DF3}" srcId="{AC2D8BAF-26DF-425D-AA20-01EAAB34019A}" destId="{5B54296D-06D9-43CE-AEB4-D99EC39E81B0}" srcOrd="13" destOrd="0" parTransId="{0F0DD95C-C9D9-4F8C-B24E-97CA45CA6967}" sibTransId="{9E4028C4-DFED-4CAD-B094-4EA6D551EFB6}"/>
    <dgm:cxn modelId="{93B997F4-3664-45FC-A14D-E3E2D9BFFB6F}" type="presOf" srcId="{6EB0D4C3-2FAF-40C7-9894-0B68BE893D49}" destId="{E71B6B3C-6195-4799-A5A0-F7454F4252FE}" srcOrd="0" destOrd="0" presId="urn:microsoft.com/office/officeart/2005/8/layout/process1"/>
    <dgm:cxn modelId="{0F886584-2207-49E1-B7B7-337545643036}" type="presOf" srcId="{0A3B89B8-8DF5-471B-A070-7B6A005D2C51}" destId="{E534B5A6-DD29-4397-A1B0-89BB6ECB3476}" srcOrd="1" destOrd="0" presId="urn:microsoft.com/office/officeart/2005/8/layout/process1"/>
    <dgm:cxn modelId="{FCB2183F-F97F-4EE0-ACE2-C5C1EA8EEF90}" type="presOf" srcId="{08EB1D7E-FDD1-4047-A615-CA6AD6A4D40F}" destId="{1B08E928-BC95-4BD3-AFE3-A6EE8CDD0DB5}" srcOrd="1" destOrd="0" presId="urn:microsoft.com/office/officeart/2005/8/layout/process1"/>
    <dgm:cxn modelId="{D4AECF1A-A641-48DE-A6F6-E5020A673B98}" type="presOf" srcId="{7D6DBC97-2D1F-4014-9820-0760E9E7B677}" destId="{26441F97-1183-4651-A66F-DE2D928A76CE}" srcOrd="0" destOrd="0" presId="urn:microsoft.com/office/officeart/2005/8/layout/process1"/>
    <dgm:cxn modelId="{5DADC0FD-D1A0-4A70-81E5-04A9EAAFB85F}" srcId="{AC2D8BAF-26DF-425D-AA20-01EAAB34019A}" destId="{BF39DB51-40A6-4A78-B734-4A51B2FAD124}" srcOrd="1" destOrd="0" parTransId="{DF4D1689-3776-40F4-9219-F5DC02CEA1EF}" sibTransId="{C5D28277-4062-4B29-8F22-760F97A77BA2}"/>
    <dgm:cxn modelId="{3C9B8714-A28E-4092-B977-5C497B20B791}" type="presOf" srcId="{8286FB62-398B-4C62-B630-26902BD82EB9}" destId="{18ED63FD-B028-4A05-BA23-BC4A6D3314DB}" srcOrd="1" destOrd="0" presId="urn:microsoft.com/office/officeart/2005/8/layout/process1"/>
    <dgm:cxn modelId="{BC07B733-32E6-41ED-B60C-7EA8E7E55BB1}" type="presOf" srcId="{83C433C9-6E0E-42BE-B275-1F60A1072D4D}" destId="{2822F03F-9B98-4807-AB87-057E7C6CCAD9}" srcOrd="1" destOrd="0" presId="urn:microsoft.com/office/officeart/2005/8/layout/process1"/>
    <dgm:cxn modelId="{F8561FEF-054A-40D8-ABD7-2B189EEAB6CC}" type="presOf" srcId="{85FC1FCD-ED8D-4871-805C-7851176B6F84}" destId="{52752FA5-58BB-4C6E-A96A-2634E1234BD1}" srcOrd="0" destOrd="0" presId="urn:microsoft.com/office/officeart/2005/8/layout/process1"/>
    <dgm:cxn modelId="{FC24D40A-56AE-4C11-B637-583DD2890571}" srcId="{AC2D8BAF-26DF-425D-AA20-01EAAB34019A}" destId="{40448D95-B630-418E-BCD5-F0E765286184}" srcOrd="19" destOrd="0" parTransId="{395B8658-FEE3-44CE-8E0A-DC4594774033}" sibTransId="{4CB60399-DFA7-4277-8346-2F0EDD4F7912}"/>
    <dgm:cxn modelId="{4CD9ED98-AAD5-4417-AA45-35DC9E821197}" type="presOf" srcId="{5E7FB89D-6E43-4FAD-BDAC-CCDEC9C34A22}" destId="{439B67F0-CB67-442A-AB2A-5DD86FBC40FC}" srcOrd="0" destOrd="0" presId="urn:microsoft.com/office/officeart/2005/8/layout/process1"/>
    <dgm:cxn modelId="{DB34DC47-039F-4703-AFFB-1C3BAFD79390}" type="presOf" srcId="{8B64A048-DC21-4A30-9D67-434D10302AD7}" destId="{F8998F13-A122-48A6-A371-C3386D94165B}" srcOrd="0" destOrd="0" presId="urn:microsoft.com/office/officeart/2005/8/layout/process1"/>
    <dgm:cxn modelId="{482BB2E0-21EC-4C89-9095-86E38ACF49A5}" type="presOf" srcId="{B1F9C5D1-CE21-499A-ACAA-3194BE719CBD}" destId="{B417E64A-1800-4F20-98D0-433038338528}" srcOrd="0" destOrd="0" presId="urn:microsoft.com/office/officeart/2005/8/layout/process1"/>
    <dgm:cxn modelId="{DA516B4E-42F0-4C78-9E0E-88DE4324D7CA}" type="presOf" srcId="{B1F9C5D1-CE21-499A-ACAA-3194BE719CBD}" destId="{4655B48B-35E1-43AB-8592-4E3610624624}" srcOrd="1" destOrd="0" presId="urn:microsoft.com/office/officeart/2005/8/layout/process1"/>
    <dgm:cxn modelId="{C2E1719E-338F-4598-9EA4-132F93EBFFDB}" type="presOf" srcId="{CCA8B9CC-BF7D-4247-83C7-3B1349CDBD32}" destId="{A9FA528B-35AA-4F80-8E94-D0700CA1C059}" srcOrd="0" destOrd="0" presId="urn:microsoft.com/office/officeart/2005/8/layout/process1"/>
    <dgm:cxn modelId="{B192AAD4-0FF4-42DB-A1F0-8B5148873280}" type="presParOf" srcId="{48E4BEEE-358D-4FFC-BB2D-711AA2A8CCE3}" destId="{A9FA528B-35AA-4F80-8E94-D0700CA1C059}" srcOrd="0" destOrd="0" presId="urn:microsoft.com/office/officeart/2005/8/layout/process1"/>
    <dgm:cxn modelId="{99E0468E-7A76-4DE9-B7FE-C5516B5FE7CA}" type="presParOf" srcId="{48E4BEEE-358D-4FFC-BB2D-711AA2A8CCE3}" destId="{E053EE7E-F3E3-40B0-84E5-F42E14ED36B5}" srcOrd="1" destOrd="0" presId="urn:microsoft.com/office/officeart/2005/8/layout/process1"/>
    <dgm:cxn modelId="{423651B9-EB14-43F5-B06B-E2762BC17B03}" type="presParOf" srcId="{E053EE7E-F3E3-40B0-84E5-F42E14ED36B5}" destId="{8B72BFFB-570A-4ED3-9839-0042EFFE03DF}" srcOrd="0" destOrd="0" presId="urn:microsoft.com/office/officeart/2005/8/layout/process1"/>
    <dgm:cxn modelId="{6249C78B-760B-4B84-8DFC-9B9B28D8B6E7}" type="presParOf" srcId="{48E4BEEE-358D-4FFC-BB2D-711AA2A8CCE3}" destId="{5BD8A451-0742-4DBD-8BB4-856C5151CE95}" srcOrd="2" destOrd="0" presId="urn:microsoft.com/office/officeart/2005/8/layout/process1"/>
    <dgm:cxn modelId="{4ED2AFF0-4E5E-41E8-9AEC-AE851C92BAA1}" type="presParOf" srcId="{48E4BEEE-358D-4FFC-BB2D-711AA2A8CCE3}" destId="{1A1FC719-BD27-4C16-9982-336A967B137D}" srcOrd="3" destOrd="0" presId="urn:microsoft.com/office/officeart/2005/8/layout/process1"/>
    <dgm:cxn modelId="{D7BC9FC9-36D1-4AA9-9013-53BC55B49737}" type="presParOf" srcId="{1A1FC719-BD27-4C16-9982-336A967B137D}" destId="{D85DFC59-DE15-4E11-BA1A-05A2E51E8A7D}" srcOrd="0" destOrd="0" presId="urn:microsoft.com/office/officeart/2005/8/layout/process1"/>
    <dgm:cxn modelId="{69C93BF7-F27D-4566-A2F7-1905B5F804FE}" type="presParOf" srcId="{48E4BEEE-358D-4FFC-BB2D-711AA2A8CCE3}" destId="{CFA8FE18-7C3E-492F-81B4-A3F809E15CA1}" srcOrd="4" destOrd="0" presId="urn:microsoft.com/office/officeart/2005/8/layout/process1"/>
    <dgm:cxn modelId="{89EA45BC-C5A8-429A-80D6-FCD1573F194C}" type="presParOf" srcId="{48E4BEEE-358D-4FFC-BB2D-711AA2A8CCE3}" destId="{6C87F5F0-75B3-4952-8BC9-39A371F84A17}" srcOrd="5" destOrd="0" presId="urn:microsoft.com/office/officeart/2005/8/layout/process1"/>
    <dgm:cxn modelId="{FE3BDDB2-83BD-4C69-9AD3-4BE5F7FFB845}" type="presParOf" srcId="{6C87F5F0-75B3-4952-8BC9-39A371F84A17}" destId="{FC7DAF5C-9F03-4951-9FF4-976C02C00464}" srcOrd="0" destOrd="0" presId="urn:microsoft.com/office/officeart/2005/8/layout/process1"/>
    <dgm:cxn modelId="{A2D7633D-DDCF-46AB-9FF4-7C58604E16DD}" type="presParOf" srcId="{48E4BEEE-358D-4FFC-BB2D-711AA2A8CCE3}" destId="{D2FB5A4A-C78E-41A3-A591-1E573974D096}" srcOrd="6" destOrd="0" presId="urn:microsoft.com/office/officeart/2005/8/layout/process1"/>
    <dgm:cxn modelId="{153E243A-67AB-4AE1-96AA-F84187D383B5}" type="presParOf" srcId="{48E4BEEE-358D-4FFC-BB2D-711AA2A8CCE3}" destId="{E71B6B3C-6195-4799-A5A0-F7454F4252FE}" srcOrd="7" destOrd="0" presId="urn:microsoft.com/office/officeart/2005/8/layout/process1"/>
    <dgm:cxn modelId="{C2163DB3-8CC2-4A50-A420-472A7ABF412D}" type="presParOf" srcId="{E71B6B3C-6195-4799-A5A0-F7454F4252FE}" destId="{A756851D-1B02-4F11-9B00-AB7576D7D760}" srcOrd="0" destOrd="0" presId="urn:microsoft.com/office/officeart/2005/8/layout/process1"/>
    <dgm:cxn modelId="{6D47ECC0-D60E-4AC0-B71A-FE221A8B2FE0}" type="presParOf" srcId="{48E4BEEE-358D-4FFC-BB2D-711AA2A8CCE3}" destId="{744BBA7F-F7F0-4C56-9AE3-9F763CB4C30A}" srcOrd="8" destOrd="0" presId="urn:microsoft.com/office/officeart/2005/8/layout/process1"/>
    <dgm:cxn modelId="{B7F0A520-6CFC-4253-8F39-97A865E601EE}" type="presParOf" srcId="{48E4BEEE-358D-4FFC-BB2D-711AA2A8CCE3}" destId="{A6D110EA-915A-4532-85CD-B6F4105486A3}" srcOrd="9" destOrd="0" presId="urn:microsoft.com/office/officeart/2005/8/layout/process1"/>
    <dgm:cxn modelId="{BDA9172A-04C4-4E8F-B717-E555E667FE4F}" type="presParOf" srcId="{A6D110EA-915A-4532-85CD-B6F4105486A3}" destId="{BDF27138-E1A2-4D63-A2EA-69A6FB3BFA13}" srcOrd="0" destOrd="0" presId="urn:microsoft.com/office/officeart/2005/8/layout/process1"/>
    <dgm:cxn modelId="{6750AD85-A334-4BC9-AB67-4F22D71433DD}" type="presParOf" srcId="{48E4BEEE-358D-4FFC-BB2D-711AA2A8CCE3}" destId="{63A38024-7D43-4277-B024-586E8E4DDD97}" srcOrd="10" destOrd="0" presId="urn:microsoft.com/office/officeart/2005/8/layout/process1"/>
    <dgm:cxn modelId="{73FCB4DB-45FE-4879-8313-C517B7238F46}" type="presParOf" srcId="{48E4BEEE-358D-4FFC-BB2D-711AA2A8CCE3}" destId="{E3311E64-AFF5-4BEE-B12C-22E0E10C2C71}" srcOrd="11" destOrd="0" presId="urn:microsoft.com/office/officeart/2005/8/layout/process1"/>
    <dgm:cxn modelId="{7005944D-D0D2-4D48-8919-DB50F2EB0FA7}" type="presParOf" srcId="{E3311E64-AFF5-4BEE-B12C-22E0E10C2C71}" destId="{18ED63FD-B028-4A05-BA23-BC4A6D3314DB}" srcOrd="0" destOrd="0" presId="urn:microsoft.com/office/officeart/2005/8/layout/process1"/>
    <dgm:cxn modelId="{2AD6E7B8-BBF3-4726-9517-31DBC0783E05}" type="presParOf" srcId="{48E4BEEE-358D-4FFC-BB2D-711AA2A8CCE3}" destId="{7A9C23AC-26A4-43DA-9263-6E466EF5FAAE}" srcOrd="12" destOrd="0" presId="urn:microsoft.com/office/officeart/2005/8/layout/process1"/>
    <dgm:cxn modelId="{F4603781-F03D-4D25-871E-57BDFDE43BE4}" type="presParOf" srcId="{48E4BEEE-358D-4FFC-BB2D-711AA2A8CCE3}" destId="{B417E64A-1800-4F20-98D0-433038338528}" srcOrd="13" destOrd="0" presId="urn:microsoft.com/office/officeart/2005/8/layout/process1"/>
    <dgm:cxn modelId="{FB309032-E8E2-473B-81F8-7088099F4459}" type="presParOf" srcId="{B417E64A-1800-4F20-98D0-433038338528}" destId="{4655B48B-35E1-43AB-8592-4E3610624624}" srcOrd="0" destOrd="0" presId="urn:microsoft.com/office/officeart/2005/8/layout/process1"/>
    <dgm:cxn modelId="{F55B6DE2-3B3A-435E-AC9D-AAB64E90A0D1}" type="presParOf" srcId="{48E4BEEE-358D-4FFC-BB2D-711AA2A8CCE3}" destId="{26441F97-1183-4651-A66F-DE2D928A76CE}" srcOrd="14" destOrd="0" presId="urn:microsoft.com/office/officeart/2005/8/layout/process1"/>
    <dgm:cxn modelId="{005055D8-7A1D-429A-918F-809A2EF18D30}" type="presParOf" srcId="{48E4BEEE-358D-4FFC-BB2D-711AA2A8CCE3}" destId="{A3BC5564-441E-446D-9570-4BFC689F20C9}" srcOrd="15" destOrd="0" presId="urn:microsoft.com/office/officeart/2005/8/layout/process1"/>
    <dgm:cxn modelId="{38D579AE-DE77-4F2B-9607-3A9C60BA04F3}" type="presParOf" srcId="{A3BC5564-441E-446D-9570-4BFC689F20C9}" destId="{EBCD3005-A11C-467A-ADAF-89A0016F189A}" srcOrd="0" destOrd="0" presId="urn:microsoft.com/office/officeart/2005/8/layout/process1"/>
    <dgm:cxn modelId="{650C0FD3-439F-4960-9C67-1224AB77B5B3}" type="presParOf" srcId="{48E4BEEE-358D-4FFC-BB2D-711AA2A8CCE3}" destId="{7C0FC4AD-402D-4D28-A338-64B5234ED683}" srcOrd="16" destOrd="0" presId="urn:microsoft.com/office/officeart/2005/8/layout/process1"/>
    <dgm:cxn modelId="{E8B79A5A-5D79-4573-A639-555D196638FB}" type="presParOf" srcId="{48E4BEEE-358D-4FFC-BB2D-711AA2A8CCE3}" destId="{B0E39B35-6518-4BE8-A4B7-2DCF9E9BAFD7}" srcOrd="17" destOrd="0" presId="urn:microsoft.com/office/officeart/2005/8/layout/process1"/>
    <dgm:cxn modelId="{974BB2F0-DE3D-41E3-B684-D3C0465E5A26}" type="presParOf" srcId="{B0E39B35-6518-4BE8-A4B7-2DCF9E9BAFD7}" destId="{2822F03F-9B98-4807-AB87-057E7C6CCAD9}" srcOrd="0" destOrd="0" presId="urn:microsoft.com/office/officeart/2005/8/layout/process1"/>
    <dgm:cxn modelId="{D5B18CE1-65B7-4A90-B90C-901E2FDA15AB}" type="presParOf" srcId="{48E4BEEE-358D-4FFC-BB2D-711AA2A8CCE3}" destId="{DC733389-1DC6-4527-9E6D-2853CF249B41}" srcOrd="18" destOrd="0" presId="urn:microsoft.com/office/officeart/2005/8/layout/process1"/>
    <dgm:cxn modelId="{9C6741DB-C575-4CFD-ADFF-DC1446385342}" type="presParOf" srcId="{48E4BEEE-358D-4FFC-BB2D-711AA2A8CCE3}" destId="{902F1091-4BAA-46EA-85D6-42235A5A44A3}" srcOrd="19" destOrd="0" presId="urn:microsoft.com/office/officeart/2005/8/layout/process1"/>
    <dgm:cxn modelId="{D962AE18-202A-483A-BF1B-3670AD877686}" type="presParOf" srcId="{902F1091-4BAA-46EA-85D6-42235A5A44A3}" destId="{1433ABC4-8E4E-460F-9F16-F01BA9870B53}" srcOrd="0" destOrd="0" presId="urn:microsoft.com/office/officeart/2005/8/layout/process1"/>
    <dgm:cxn modelId="{C4B7EF37-BEB8-43B3-BFF2-AD3FEB13A9F8}" type="presParOf" srcId="{48E4BEEE-358D-4FFC-BB2D-711AA2A8CCE3}" destId="{71AC2BA8-486A-4EE7-BF86-658523DC027C}" srcOrd="20" destOrd="0" presId="urn:microsoft.com/office/officeart/2005/8/layout/process1"/>
    <dgm:cxn modelId="{58BC6CE9-BCAD-463E-B0E7-647F8DCA2569}" type="presParOf" srcId="{48E4BEEE-358D-4FFC-BB2D-711AA2A8CCE3}" destId="{52752FA5-58BB-4C6E-A96A-2634E1234BD1}" srcOrd="21" destOrd="0" presId="urn:microsoft.com/office/officeart/2005/8/layout/process1"/>
    <dgm:cxn modelId="{560EC1DF-3C90-4F06-BA82-F90706FE921C}" type="presParOf" srcId="{52752FA5-58BB-4C6E-A96A-2634E1234BD1}" destId="{7191E619-FB7A-4A93-B874-0F2B60ECE18C}" srcOrd="0" destOrd="0" presId="urn:microsoft.com/office/officeart/2005/8/layout/process1"/>
    <dgm:cxn modelId="{11F4DF6F-39DD-4E4D-89A8-8775FA899329}" type="presParOf" srcId="{48E4BEEE-358D-4FFC-BB2D-711AA2A8CCE3}" destId="{190EC9F4-DAF4-4A32-BBF3-292AC6C66E3E}" srcOrd="22" destOrd="0" presId="urn:microsoft.com/office/officeart/2005/8/layout/process1"/>
    <dgm:cxn modelId="{E980EC5D-406F-4934-9A9D-6B17D7A64A90}" type="presParOf" srcId="{48E4BEEE-358D-4FFC-BB2D-711AA2A8CCE3}" destId="{D6D3BDC2-9B0B-4103-B0EF-BCBEF7C22ED1}" srcOrd="23" destOrd="0" presId="urn:microsoft.com/office/officeart/2005/8/layout/process1"/>
    <dgm:cxn modelId="{35226860-C6CF-457A-8CEB-E235419DBC30}" type="presParOf" srcId="{D6D3BDC2-9B0B-4103-B0EF-BCBEF7C22ED1}" destId="{1B08E928-BC95-4BD3-AFE3-A6EE8CDD0DB5}" srcOrd="0" destOrd="0" presId="urn:microsoft.com/office/officeart/2005/8/layout/process1"/>
    <dgm:cxn modelId="{057FAF58-2DA6-4B28-8935-1A676DAC2011}" type="presParOf" srcId="{48E4BEEE-358D-4FFC-BB2D-711AA2A8CCE3}" destId="{8554F5E0-048A-4701-8B7F-A34BA235C96B}" srcOrd="24" destOrd="0" presId="urn:microsoft.com/office/officeart/2005/8/layout/process1"/>
    <dgm:cxn modelId="{E724371B-2F85-4F33-A98C-1C898CE88DAA}" type="presParOf" srcId="{48E4BEEE-358D-4FFC-BB2D-711AA2A8CCE3}" destId="{5A7A4DCA-0B47-4973-81DB-2F2523375ACD}" srcOrd="25" destOrd="0" presId="urn:microsoft.com/office/officeart/2005/8/layout/process1"/>
    <dgm:cxn modelId="{49E7BAAD-C5AE-42E5-99D8-4D6C5859C90D}" type="presParOf" srcId="{5A7A4DCA-0B47-4973-81DB-2F2523375ACD}" destId="{91317D1B-05B7-4E96-98C3-69CD66C17CA0}" srcOrd="0" destOrd="0" presId="urn:microsoft.com/office/officeart/2005/8/layout/process1"/>
    <dgm:cxn modelId="{E211D7B0-9AD3-4519-B6EA-611146FE4070}" type="presParOf" srcId="{48E4BEEE-358D-4FFC-BB2D-711AA2A8CCE3}" destId="{75EFF135-60BB-4EC6-8EDF-5A904D58706C}" srcOrd="26" destOrd="0" presId="urn:microsoft.com/office/officeart/2005/8/layout/process1"/>
    <dgm:cxn modelId="{9C4B22A6-3138-45CD-826A-E2802B93A5AB}" type="presParOf" srcId="{48E4BEEE-358D-4FFC-BB2D-711AA2A8CCE3}" destId="{A0FDA379-3886-4B9F-B1C4-F89213EFA059}" srcOrd="27" destOrd="0" presId="urn:microsoft.com/office/officeart/2005/8/layout/process1"/>
    <dgm:cxn modelId="{338D6631-40BC-420A-BB3B-0F9D5E4F2FF1}" type="presParOf" srcId="{A0FDA379-3886-4B9F-B1C4-F89213EFA059}" destId="{3A716EC0-197E-47AE-97B9-6AF72D0165FC}" srcOrd="0" destOrd="0" presId="urn:microsoft.com/office/officeart/2005/8/layout/process1"/>
    <dgm:cxn modelId="{BF1C9FBE-C09A-4ADE-9936-4B1ED1C0186F}" type="presParOf" srcId="{48E4BEEE-358D-4FFC-BB2D-711AA2A8CCE3}" destId="{B3D0FECA-8ED4-49BC-BDDE-D41FC10F53FE}" srcOrd="28" destOrd="0" presId="urn:microsoft.com/office/officeart/2005/8/layout/process1"/>
    <dgm:cxn modelId="{BA102CB5-70B7-4793-A052-896E8BCFEF99}" type="presParOf" srcId="{48E4BEEE-358D-4FFC-BB2D-711AA2A8CCE3}" destId="{B851DA5E-0761-436C-9B9C-9676FD205724}" srcOrd="29" destOrd="0" presId="urn:microsoft.com/office/officeart/2005/8/layout/process1"/>
    <dgm:cxn modelId="{864E48A3-E6B8-4862-A997-56C5A18328C9}" type="presParOf" srcId="{B851DA5E-0761-436C-9B9C-9676FD205724}" destId="{E534B5A6-DD29-4397-A1B0-89BB6ECB3476}" srcOrd="0" destOrd="0" presId="urn:microsoft.com/office/officeart/2005/8/layout/process1"/>
    <dgm:cxn modelId="{E2D402C3-4E4C-4B2F-9490-1BDF897092E3}" type="presParOf" srcId="{48E4BEEE-358D-4FFC-BB2D-711AA2A8CCE3}" destId="{439B67F0-CB67-442A-AB2A-5DD86FBC40FC}" srcOrd="30" destOrd="0" presId="urn:microsoft.com/office/officeart/2005/8/layout/process1"/>
    <dgm:cxn modelId="{B9471567-9BC5-4FCD-96CC-F228604AA17F}" type="presParOf" srcId="{48E4BEEE-358D-4FFC-BB2D-711AA2A8CCE3}" destId="{01211DF1-9879-4D80-B911-43372D9D1237}" srcOrd="31" destOrd="0" presId="urn:microsoft.com/office/officeart/2005/8/layout/process1"/>
    <dgm:cxn modelId="{B617F6AB-D8A1-44DD-A8CB-37099A1F53B0}" type="presParOf" srcId="{01211DF1-9879-4D80-B911-43372D9D1237}" destId="{F7FF59CE-10C1-4C93-B647-4DFF345058C5}" srcOrd="0" destOrd="0" presId="urn:microsoft.com/office/officeart/2005/8/layout/process1"/>
    <dgm:cxn modelId="{6DBC5F89-65EF-49E7-A510-C17C30BE6264}" type="presParOf" srcId="{48E4BEEE-358D-4FFC-BB2D-711AA2A8CCE3}" destId="{A26DD8F4-3AA7-4BC1-859C-A036EE460FE6}" srcOrd="32" destOrd="0" presId="urn:microsoft.com/office/officeart/2005/8/layout/process1"/>
    <dgm:cxn modelId="{B5342039-D505-45CD-BE3D-A2E2C2736D6F}" type="presParOf" srcId="{48E4BEEE-358D-4FFC-BB2D-711AA2A8CCE3}" destId="{6A4B511C-0DFD-42D5-855C-A8B38531BEF8}" srcOrd="33" destOrd="0" presId="urn:microsoft.com/office/officeart/2005/8/layout/process1"/>
    <dgm:cxn modelId="{1E1D4D59-EBFC-47ED-91BD-932F924D5060}" type="presParOf" srcId="{6A4B511C-0DFD-42D5-855C-A8B38531BEF8}" destId="{A58E1A98-DA6C-4A56-9464-7B2A924CC8E8}" srcOrd="0" destOrd="0" presId="urn:microsoft.com/office/officeart/2005/8/layout/process1"/>
    <dgm:cxn modelId="{8050D73E-136B-4289-8579-995AA7119F1A}" type="presParOf" srcId="{48E4BEEE-358D-4FFC-BB2D-711AA2A8CCE3}" destId="{CED58FE2-1C2E-4D41-B004-A59FBE1746D9}" srcOrd="34" destOrd="0" presId="urn:microsoft.com/office/officeart/2005/8/layout/process1"/>
    <dgm:cxn modelId="{ABDEE401-94B0-44B5-8E25-627577D5585A}" type="presParOf" srcId="{48E4BEEE-358D-4FFC-BB2D-711AA2A8CCE3}" destId="{F8998F13-A122-48A6-A371-C3386D94165B}" srcOrd="35" destOrd="0" presId="urn:microsoft.com/office/officeart/2005/8/layout/process1"/>
    <dgm:cxn modelId="{895BBCAD-92D1-4FF9-A2CD-EC13FC30085D}" type="presParOf" srcId="{F8998F13-A122-48A6-A371-C3386D94165B}" destId="{F34FEDD9-A721-41A0-8699-FBFD0C112335}" srcOrd="0" destOrd="0" presId="urn:microsoft.com/office/officeart/2005/8/layout/process1"/>
    <dgm:cxn modelId="{B14FF5DC-CDE5-4283-86E9-9A97ACED992D}" type="presParOf" srcId="{48E4BEEE-358D-4FFC-BB2D-711AA2A8CCE3}" destId="{E7BB1D5C-70A0-40F5-B38B-759E226515E2}" srcOrd="36" destOrd="0" presId="urn:microsoft.com/office/officeart/2005/8/layout/process1"/>
    <dgm:cxn modelId="{87500BCE-0E31-450B-B77B-B43A4FFDDEE7}" type="presParOf" srcId="{48E4BEEE-358D-4FFC-BB2D-711AA2A8CCE3}" destId="{BF9A9573-4DBC-415F-A574-DAB91A14506B}" srcOrd="37" destOrd="0" presId="urn:microsoft.com/office/officeart/2005/8/layout/process1"/>
    <dgm:cxn modelId="{5E6F6B1E-7BB5-41F2-B147-A42F1B111975}" type="presParOf" srcId="{BF9A9573-4DBC-415F-A574-DAB91A14506B}" destId="{9567AC85-6796-43FD-94B1-CA76AAE1D448}" srcOrd="0" destOrd="0" presId="urn:microsoft.com/office/officeart/2005/8/layout/process1"/>
    <dgm:cxn modelId="{5CD38B2A-BB85-486B-B596-BFE2B1958D67}"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EFC361E2-841F-4DF2-9766-CE3E7134AC64}" type="presOf" srcId="{F921B5C6-5387-40ED-B6B6-7C8A3C1D81AA}" destId="{8B72BFFB-570A-4ED3-9839-0042EFFE03DF}" srcOrd="1" destOrd="0" presId="urn:microsoft.com/office/officeart/2005/8/layout/process1"/>
    <dgm:cxn modelId="{D795786E-B44A-4924-B4BC-0C70313D09B8}" type="presOf" srcId="{6EB1492C-309D-46CC-B16C-695C53C244DF}" destId="{8554F5E0-048A-4701-8B7F-A34BA235C96B}" srcOrd="0" destOrd="0" presId="urn:microsoft.com/office/officeart/2005/8/layout/process1"/>
    <dgm:cxn modelId="{F6308BF8-2D51-4886-A803-65CCDF781F73}" type="presOf" srcId="{8286FB62-398B-4C62-B630-26902BD82EB9}" destId="{E3311E64-AFF5-4BEE-B12C-22E0E10C2C71}" srcOrd="0" destOrd="0" presId="urn:microsoft.com/office/officeart/2005/8/layout/process1"/>
    <dgm:cxn modelId="{38E0DF3D-6609-47BA-8A68-66B5802EA8D6}" type="presOf" srcId="{8B64A048-DC21-4A30-9D67-434D10302AD7}" destId="{F34FEDD9-A721-41A0-8699-FBFD0C112335}" srcOrd="1" destOrd="0" presId="urn:microsoft.com/office/officeart/2005/8/layout/process1"/>
    <dgm:cxn modelId="{D0E1957C-AB6A-4E11-8DB2-6BAD6A64DC4F}" type="presOf" srcId="{6FE0F0D2-19EA-4200-B08B-8218A1A9DD62}" destId="{6A4B511C-0DFD-42D5-855C-A8B38531BEF8}" srcOrd="0" destOrd="0" presId="urn:microsoft.com/office/officeart/2005/8/layout/process1"/>
    <dgm:cxn modelId="{C4927784-1630-4FC4-ACD9-07D69C5D481C}" type="presOf" srcId="{7D6DBC97-2D1F-4014-9820-0760E9E7B677}" destId="{26441F97-1183-4651-A66F-DE2D928A76CE}" srcOrd="0" destOrd="0" presId="urn:microsoft.com/office/officeart/2005/8/layout/process1"/>
    <dgm:cxn modelId="{654BEF4D-E9FF-48CB-BC86-DF2E39B51397}" type="presOf" srcId="{18D3FD9E-3EA2-4FA3-8848-9ECC9AE71207}" destId="{5A7A4DCA-0B47-4973-81DB-2F2523375ACD}" srcOrd="0" destOrd="0" presId="urn:microsoft.com/office/officeart/2005/8/layout/process1"/>
    <dgm:cxn modelId="{14C2592E-D497-4312-9AAD-973E5C5DFD9C}" srcId="{AC2D8BAF-26DF-425D-AA20-01EAAB34019A}" destId="{51FD2816-5946-4E22-AE40-71AB99761CA0}" srcOrd="10" destOrd="0" parTransId="{F570A02F-C079-4109-A677-757739142A74}" sibTransId="{85FC1FCD-ED8D-4871-805C-7851176B6F84}"/>
    <dgm:cxn modelId="{47D8E569-3B42-4A9E-9AEB-FB7C8DF163E6}" type="presOf" srcId="{0A3B89B8-8DF5-471B-A070-7B6A005D2C51}" destId="{E534B5A6-DD29-4397-A1B0-89BB6ECB3476}" srcOrd="1" destOrd="0" presId="urn:microsoft.com/office/officeart/2005/8/layout/process1"/>
    <dgm:cxn modelId="{22282561-ADD9-4C38-9E87-E2BB9336CB10}" type="presOf" srcId="{0ED777E2-CA00-4E0A-B2AD-F835426B4FDF}" destId="{CED58FE2-1C2E-4D41-B004-A59FBE1746D9}" srcOrd="0" destOrd="0" presId="urn:microsoft.com/office/officeart/2005/8/layout/process1"/>
    <dgm:cxn modelId="{822F887E-E012-4150-8452-E68D52DEF965}" type="presOf" srcId="{82A75913-A787-4A79-B157-7AD96FF8BDB5}" destId="{902F1091-4BAA-46EA-85D6-42235A5A44A3}" srcOrd="0" destOrd="0" presId="urn:microsoft.com/office/officeart/2005/8/layout/process1"/>
    <dgm:cxn modelId="{D019DCC1-E2E5-4EBC-8279-EEBD104276EB}" type="presOf" srcId="{08EB1D7E-FDD1-4047-A615-CA6AD6A4D40F}" destId="{1B08E928-BC95-4BD3-AFE3-A6EE8CDD0DB5}" srcOrd="1" destOrd="0" presId="urn:microsoft.com/office/officeart/2005/8/layout/process1"/>
    <dgm:cxn modelId="{2DDB5D13-3A3C-429B-A044-41B20BB60265}" type="presOf" srcId="{44E9B2C1-5304-4675-8540-68CA351ADB58}" destId="{E7BB1D5C-70A0-40F5-B38B-759E226515E2}" srcOrd="0" destOrd="0" presId="urn:microsoft.com/office/officeart/2005/8/layout/process1"/>
    <dgm:cxn modelId="{662A4EA8-B87D-48B5-9E3B-80E72D45D5CD}" type="presOf" srcId="{6EB0D4C3-2FAF-40C7-9894-0B68BE893D49}" destId="{E71B6B3C-6195-4799-A5A0-F7454F4252FE}" srcOrd="0" destOrd="0" presId="urn:microsoft.com/office/officeart/2005/8/layout/process1"/>
    <dgm:cxn modelId="{EA1053D1-85E9-462B-9888-6754E06E8ADF}" srcId="{AC2D8BAF-26DF-425D-AA20-01EAAB34019A}" destId="{6EB1492C-309D-46CC-B16C-695C53C244DF}" srcOrd="12" destOrd="0" parTransId="{B5CF1262-6A0F-4A4A-8E01-687B2F2D7D42}" sibTransId="{18D3FD9E-3EA2-4FA3-8848-9ECC9AE71207}"/>
    <dgm:cxn modelId="{AC178B04-EC89-4E52-A902-DAA61C3AC067}" srcId="{AC2D8BAF-26DF-425D-AA20-01EAAB34019A}" destId="{F9666DEC-35CA-4236-9CB0-E8280FC5566C}" srcOrd="9" destOrd="0" parTransId="{6CDEB913-605E-4F78-9E1D-2ED16C2D0F10}" sibTransId="{82A75913-A787-4A79-B157-7AD96FF8BDB5}"/>
    <dgm:cxn modelId="{4D269D73-E2AF-4C59-ADD5-889FB19FEC74}" type="presOf" srcId="{83C433C9-6E0E-42BE-B275-1F60A1072D4D}" destId="{B0E39B35-6518-4BE8-A4B7-2DCF9E9BAFD7}" srcOrd="0" destOrd="0" presId="urn:microsoft.com/office/officeart/2005/8/layout/process1"/>
    <dgm:cxn modelId="{C7E89D45-D82E-4B6E-9A3A-AA93E61FAF51}" type="presOf" srcId="{B1F9C5D1-CE21-499A-ACAA-3194BE719CBD}" destId="{B417E64A-1800-4F20-98D0-433038338528}" srcOrd="0" destOrd="0" presId="urn:microsoft.com/office/officeart/2005/8/layout/process1"/>
    <dgm:cxn modelId="{C3A60A8D-67F7-465F-AD9E-AF0BA6823478}" type="presOf" srcId="{F9666DEC-35CA-4236-9CB0-E8280FC5566C}" destId="{DC733389-1DC6-4527-9E6D-2853CF249B41}" srcOrd="0" destOrd="0" presId="urn:microsoft.com/office/officeart/2005/8/layout/process1"/>
    <dgm:cxn modelId="{305D9A7B-4892-410A-8F06-6F313021DC2C}" type="presOf" srcId="{BAB64C0C-A43D-4779-A426-C0A4AA60C5DA}" destId="{190EC9F4-DAF4-4A32-BBF3-292AC6C66E3E}" srcOrd="0" destOrd="0" presId="urn:microsoft.com/office/officeart/2005/8/layout/process1"/>
    <dgm:cxn modelId="{2A986724-889B-4D3B-81F9-45A8C7F254B4}" srcId="{AC2D8BAF-26DF-425D-AA20-01EAAB34019A}" destId="{A28546E4-1BDC-4481-877D-85A3D0B66FDD}" srcOrd="16" destOrd="0" parTransId="{AAF63FE8-2AAC-4E88-969E-2281ACF1D2C3}" sibTransId="{6FE0F0D2-19EA-4200-B08B-8218A1A9DD62}"/>
    <dgm:cxn modelId="{FCAD63E3-36E0-4A98-ABF0-F006C4641052}" type="presOf" srcId="{95CB5C97-82BD-4934-9B35-1A78324F709A}" destId="{A3BC5564-441E-446D-9570-4BFC689F20C9}" srcOrd="0" destOrd="0" presId="urn:microsoft.com/office/officeart/2005/8/layout/process1"/>
    <dgm:cxn modelId="{901D308C-2C1A-4F94-AAB2-6104A6F0A3C6}" type="presOf" srcId="{C5D28277-4062-4B29-8F22-760F97A77BA2}" destId="{D85DFC59-DE15-4E11-BA1A-05A2E51E8A7D}" srcOrd="1" destOrd="0" presId="urn:microsoft.com/office/officeart/2005/8/layout/process1"/>
    <dgm:cxn modelId="{00706C57-4995-4DF2-9449-83B6CCA8807C}" type="presOf" srcId="{254BDBB1-5FB9-4C66-B7F5-2D49C1525692}" destId="{FC7DAF5C-9F03-4951-9FF4-976C02C00464}" srcOrd="1" destOrd="0" presId="urn:microsoft.com/office/officeart/2005/8/layout/process1"/>
    <dgm:cxn modelId="{E2B5E47B-09B9-491A-9252-CEF7AAEF4FB6}" type="presOf" srcId="{AC2D8BAF-26DF-425D-AA20-01EAAB34019A}" destId="{48E4BEEE-358D-4FFC-BB2D-711AA2A8CCE3}" srcOrd="0" destOrd="0" presId="urn:microsoft.com/office/officeart/2005/8/layout/process1"/>
    <dgm:cxn modelId="{65D8ABCA-BB34-4976-A4F8-210D66105347}" srcId="{AC2D8BAF-26DF-425D-AA20-01EAAB34019A}" destId="{7056B073-F22F-4986-83E7-D7AAE575387A}" srcOrd="14" destOrd="0" parTransId="{8EBEFD8C-961F-4DEF-8BE5-97D6EE5DFF90}" sibTransId="{0A3B89B8-8DF5-471B-A070-7B6A005D2C51}"/>
    <dgm:cxn modelId="{95C4B206-5A66-4D50-873D-2970FE01BFA7}" srcId="{AC2D8BAF-26DF-425D-AA20-01EAAB34019A}" destId="{65EA3D52-41FE-4ED2-A024-DC73104B1298}" srcOrd="4" destOrd="0" parTransId="{C0A6D044-0D31-4DB2-AC33-0105B8FD1CDC}" sibTransId="{7299871C-CB34-41D5-936F-F3B1C147A705}"/>
    <dgm:cxn modelId="{EEC48C64-74B9-4392-A81B-CF246ED47AC5}" type="presOf" srcId="{254BDBB1-5FB9-4C66-B7F5-2D49C1525692}" destId="{6C87F5F0-75B3-4952-8BC9-39A371F84A17}" srcOrd="0" destOrd="0" presId="urn:microsoft.com/office/officeart/2005/8/layout/process1"/>
    <dgm:cxn modelId="{40753B75-2D9F-4ABA-B538-C900A77F3B55}" type="presOf" srcId="{6FE0F0D2-19EA-4200-B08B-8218A1A9DD62}" destId="{A58E1A98-DA6C-4A56-9464-7B2A924CC8E8}" srcOrd="1" destOrd="0" presId="urn:microsoft.com/office/officeart/2005/8/layout/process1"/>
    <dgm:cxn modelId="{CCA1042E-02AE-44FA-ABCC-303BD6F78C2D}" type="presOf" srcId="{5E7FB89D-6E43-4FAD-BDAC-CCDEC9C34A22}" destId="{439B67F0-CB67-442A-AB2A-5DD86FBC40FC}" srcOrd="0" destOrd="0" presId="urn:microsoft.com/office/officeart/2005/8/layout/process1"/>
    <dgm:cxn modelId="{FD8B0649-FEB4-4F3A-BA4D-60D033A45647}" type="presOf" srcId="{99785116-43C4-443B-9688-64524341DEEC}" destId="{F7FF59CE-10C1-4C93-B647-4DFF345058C5}" srcOrd="1" destOrd="0" presId="urn:microsoft.com/office/officeart/2005/8/layout/process1"/>
    <dgm:cxn modelId="{1AA138FB-4E21-4707-8BCF-9C1EFA870AEF}" type="presOf" srcId="{85FC1FCD-ED8D-4871-805C-7851176B6F84}" destId="{52752FA5-58BB-4C6E-A96A-2634E1234BD1}" srcOrd="0" destOrd="0" presId="urn:microsoft.com/office/officeart/2005/8/layout/process1"/>
    <dgm:cxn modelId="{29C0E3D1-7094-47DF-9D4D-996DA15BA561}" type="presOf" srcId="{FA8658CA-272D-4409-BA8C-B1F108DABE68}" destId="{7A9C23AC-26A4-43DA-9263-6E466EF5FAAE}" srcOrd="0" destOrd="0" presId="urn:microsoft.com/office/officeart/2005/8/layout/process1"/>
    <dgm:cxn modelId="{5FD72FA9-7EA4-410D-B7D8-57C612A2A6CE}" type="presOf" srcId="{0575E1C8-D6A7-471F-9325-F68DD7EE4014}" destId="{7C0FC4AD-402D-4D28-A338-64B5234ED683}" srcOrd="0" destOrd="0" presId="urn:microsoft.com/office/officeart/2005/8/layout/process1"/>
    <dgm:cxn modelId="{05698207-A1A1-41FD-973A-6F063947B84D}" type="presOf" srcId="{C5D28277-4062-4B29-8F22-760F97A77BA2}" destId="{1A1FC719-BD27-4C16-9982-336A967B137D}" srcOrd="0"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4B908371-7EC7-4DC2-8E04-F633ED0E4C26}" type="presOf" srcId="{18D3FD9E-3EA2-4FA3-8848-9ECC9AE71207}" destId="{91317D1B-05B7-4E96-98C3-69CD66C17CA0}" srcOrd="1" destOrd="0" presId="urn:microsoft.com/office/officeart/2005/8/layout/process1"/>
    <dgm:cxn modelId="{C89327FA-D6A8-475F-BBAC-ABE35AD7B3C7}" type="presOf" srcId="{CCA8B9CC-BF7D-4247-83C7-3B1349CDBD32}" destId="{A9FA528B-35AA-4F80-8E94-D0700CA1C059}" srcOrd="0" destOrd="0" presId="urn:microsoft.com/office/officeart/2005/8/layout/process1"/>
    <dgm:cxn modelId="{2071375F-6067-4FF1-8090-6B12C4AFF778}" type="presOf" srcId="{8B64A048-DC21-4A30-9D67-434D10302AD7}" destId="{F8998F13-A122-48A6-A371-C3386D94165B}" srcOrd="0" destOrd="0" presId="urn:microsoft.com/office/officeart/2005/8/layout/process1"/>
    <dgm:cxn modelId="{97ACFE0A-A687-4E61-8EEA-901605FCA906}" srcId="{AC2D8BAF-26DF-425D-AA20-01EAAB34019A}" destId="{5E7FB89D-6E43-4FAD-BDAC-CCDEC9C34A22}" srcOrd="15" destOrd="0" parTransId="{DF5F043C-EDF4-495E-B3F1-67C50DFFB094}" sibTransId="{99785116-43C4-443B-9688-64524341DEEC}"/>
    <dgm:cxn modelId="{83ACB262-DE99-4E30-9FF8-72DF54D28622}" type="presOf" srcId="{7299871C-CB34-41D5-936F-F3B1C147A705}" destId="{BDF27138-E1A2-4D63-A2EA-69A6FB3BFA13}" srcOrd="1" destOrd="0" presId="urn:microsoft.com/office/officeart/2005/8/layout/process1"/>
    <dgm:cxn modelId="{37A1D7B7-6DF3-4FC7-9EFB-395FB70F4C11}" type="presOf" srcId="{3EBBF2CB-9C5E-445B-8362-C1F1E26299C4}" destId="{9567AC85-6796-43FD-94B1-CA76AAE1D448}" srcOrd="1" destOrd="0" presId="urn:microsoft.com/office/officeart/2005/8/layout/process1"/>
    <dgm:cxn modelId="{0EE87F4A-C0BC-4D7F-9339-4E0AC3C6673D}" type="presOf" srcId="{B1F9C5D1-CE21-499A-ACAA-3194BE719CBD}" destId="{4655B48B-35E1-43AB-8592-4E3610624624}" srcOrd="1" destOrd="0" presId="urn:microsoft.com/office/officeart/2005/8/layout/process1"/>
    <dgm:cxn modelId="{EF7202B0-2550-4437-8422-2C5DD3EF5608}" srcId="{AC2D8BAF-26DF-425D-AA20-01EAAB34019A}" destId="{0575E1C8-D6A7-471F-9325-F68DD7EE4014}" srcOrd="8" destOrd="0" parTransId="{E057EF42-8936-4FA3-8F6F-C52A00402824}" sibTransId="{83C433C9-6E0E-42BE-B275-1F60A1072D4D}"/>
    <dgm:cxn modelId="{1CB1E0B7-5B62-48B8-951D-A953CEBAE890}" type="presOf" srcId="{0A3B89B8-8DF5-471B-A070-7B6A005D2C51}" destId="{B851DA5E-0761-436C-9B9C-9676FD205724}" srcOrd="0" destOrd="0" presId="urn:microsoft.com/office/officeart/2005/8/layout/process1"/>
    <dgm:cxn modelId="{22927AE4-3BB5-4D71-B38B-08D1AA0C6E4F}" type="presOf" srcId="{FA6C5CFB-FB0C-4AD0-A877-2DDCD830E843}" destId="{63A38024-7D43-4277-B024-586E8E4DDD97}" srcOrd="0" destOrd="0" presId="urn:microsoft.com/office/officeart/2005/8/layout/process1"/>
    <dgm:cxn modelId="{7BEEF9C7-7524-4101-9D4C-C939D2395D2F}" type="presOf" srcId="{93FBA670-1D5D-49B9-9C26-29DFFE9D539B}" destId="{D2FB5A4A-C78E-41A3-A591-1E573974D096}" srcOrd="0" destOrd="0" presId="urn:microsoft.com/office/officeart/2005/8/layout/process1"/>
    <dgm:cxn modelId="{264696BB-2D78-4D63-AEEC-AAD932F2CE4F}" type="presOf" srcId="{65EA3D52-41FE-4ED2-A024-DC73104B1298}" destId="{744BBA7F-F7F0-4C56-9AE3-9F763CB4C30A}" srcOrd="0" destOrd="0" presId="urn:microsoft.com/office/officeart/2005/8/layout/process1"/>
    <dgm:cxn modelId="{0316057E-C46F-4D67-82BB-45827050D219}" type="presOf" srcId="{51FD2816-5946-4E22-AE40-71AB99761CA0}" destId="{71AC2BA8-486A-4EE7-BF86-658523DC027C}" srcOrd="0" destOrd="0" presId="urn:microsoft.com/office/officeart/2005/8/layout/process1"/>
    <dgm:cxn modelId="{FFF91E72-121A-4379-84BA-62164D99886B}" srcId="{AC2D8BAF-26DF-425D-AA20-01EAAB34019A}" destId="{BAB64C0C-A43D-4779-A426-C0A4AA60C5DA}" srcOrd="11" destOrd="0" parTransId="{1B270BB4-30B5-4D7C-9A06-12E0614425FC}" sibTransId="{08EB1D7E-FDD1-4047-A615-CA6AD6A4D40F}"/>
    <dgm:cxn modelId="{5FD189C1-1CB5-4D8D-B1D2-3A99F4DD6948}" type="presOf" srcId="{99785116-43C4-443B-9688-64524341DEEC}" destId="{01211DF1-9879-4D80-B911-43372D9D1237}" srcOrd="0" destOrd="0" presId="urn:microsoft.com/office/officeart/2005/8/layout/process1"/>
    <dgm:cxn modelId="{F66CCB7E-BBA8-4890-B41F-72E5C3BC01D9}" srcId="{AC2D8BAF-26DF-425D-AA20-01EAAB34019A}" destId="{93FBA670-1D5D-49B9-9C26-29DFFE9D539B}" srcOrd="3" destOrd="0" parTransId="{A6F36042-C2C1-4474-9123-0301402888F8}" sibTransId="{6EB0D4C3-2FAF-40C7-9894-0B68BE893D49}"/>
    <dgm:cxn modelId="{61CB2777-E589-4B22-BF1B-6EE6DB27B988}" srcId="{AC2D8BAF-26DF-425D-AA20-01EAAB34019A}" destId="{FA6C5CFB-FB0C-4AD0-A877-2DDCD830E843}" srcOrd="5" destOrd="0" parTransId="{733F437A-6DB1-4657-9F62-E4F313A48B7A}" sibTransId="{8286FB62-398B-4C62-B630-26902BD82EB9}"/>
    <dgm:cxn modelId="{A0181BCC-EC91-4FA1-9322-BE0AA9754081}" srcId="{AC2D8BAF-26DF-425D-AA20-01EAAB34019A}" destId="{44E9B2C1-5304-4675-8540-68CA351ADB58}" srcOrd="18" destOrd="0" parTransId="{CE48DEEA-2134-409D-9311-09DF1A912C1B}" sibTransId="{3EBBF2CB-9C5E-445B-8362-C1F1E26299C4}"/>
    <dgm:cxn modelId="{F4011139-3E2B-48CE-AC44-D0D0418C3142}" type="presOf" srcId="{3EBBF2CB-9C5E-445B-8362-C1F1E26299C4}" destId="{BF9A9573-4DBC-415F-A574-DAB91A14506B}" srcOrd="0" destOrd="0" presId="urn:microsoft.com/office/officeart/2005/8/layout/process1"/>
    <dgm:cxn modelId="{931C70FB-9943-4AC5-9525-2EEAD1DEC5FD}" type="presOf" srcId="{8286FB62-398B-4C62-B630-26902BD82EB9}" destId="{18ED63FD-B028-4A05-BA23-BC4A6D3314DB}" srcOrd="1" destOrd="0" presId="urn:microsoft.com/office/officeart/2005/8/layout/process1"/>
    <dgm:cxn modelId="{B4E8FCD6-D56C-4941-AE1C-3646C6CE6DEE}" srcId="{AC2D8BAF-26DF-425D-AA20-01EAAB34019A}" destId="{0ED777E2-CA00-4E0A-B2AD-F835426B4FDF}" srcOrd="17" destOrd="0" parTransId="{7E4D3C9C-085B-4BC7-B1ED-6AB0F9A490A4}" sibTransId="{8B64A048-DC21-4A30-9D67-434D10302AD7}"/>
    <dgm:cxn modelId="{0466F243-23D8-4EB2-A91E-3AD603CC4EBA}" type="presOf" srcId="{A28546E4-1BDC-4481-877D-85A3D0B66FDD}" destId="{A26DD8F4-3AA7-4BC1-859C-A036EE460FE6}" srcOrd="0" destOrd="0" presId="urn:microsoft.com/office/officeart/2005/8/layout/process1"/>
    <dgm:cxn modelId="{119774C8-3392-4229-B823-8E7EADC22BE0}" srcId="{AC2D8BAF-26DF-425D-AA20-01EAAB34019A}" destId="{1E635CAA-B5F3-4714-9361-CDB6BC9C785F}" srcOrd="2" destOrd="0" parTransId="{C299BF1A-5F2F-49E5-AB22-DA9DC5B71BB7}" sibTransId="{254BDBB1-5FB9-4C66-B7F5-2D49C1525692}"/>
    <dgm:cxn modelId="{2CA3D62E-F9C9-4E84-BB1D-1505D276673B}" srcId="{AC2D8BAF-26DF-425D-AA20-01EAAB34019A}" destId="{CCA8B9CC-BF7D-4247-83C7-3B1349CDBD32}" srcOrd="0" destOrd="0" parTransId="{2594F981-F92D-44D4-A803-F55D6C457602}" sibTransId="{F921B5C6-5387-40ED-B6B6-7C8A3C1D81AA}"/>
    <dgm:cxn modelId="{58A7762B-8DEA-4FE6-907A-6F6F605E0E31}" type="presOf" srcId="{F921B5C6-5387-40ED-B6B6-7C8A3C1D81AA}" destId="{E053EE7E-F3E3-40B0-84E5-F42E14ED36B5}" srcOrd="0" destOrd="0" presId="urn:microsoft.com/office/officeart/2005/8/layout/process1"/>
    <dgm:cxn modelId="{148D9964-8018-4986-9CF3-1E3E21A8F52B}" srcId="{AC2D8BAF-26DF-425D-AA20-01EAAB34019A}" destId="{7D6DBC97-2D1F-4014-9820-0760E9E7B677}" srcOrd="7" destOrd="0" parTransId="{1B7ED8A4-9269-49FE-9FCF-D073F2BB855E}" sibTransId="{95CB5C97-82BD-4934-9B35-1A78324F709A}"/>
    <dgm:cxn modelId="{6BDD8653-B105-4FBF-9DC0-C05FFEA95D16}" type="presOf" srcId="{5B54296D-06D9-43CE-AEB4-D99EC39E81B0}" destId="{75EFF135-60BB-4EC6-8EDF-5A904D58706C}" srcOrd="0" destOrd="0" presId="urn:microsoft.com/office/officeart/2005/8/layout/process1"/>
    <dgm:cxn modelId="{91D93AEB-9B30-4DD3-9CE0-D31461B14108}" type="presOf" srcId="{7056B073-F22F-4986-83E7-D7AAE575387A}" destId="{B3D0FECA-8ED4-49BC-BDDE-D41FC10F53FE}" srcOrd="0" destOrd="0" presId="urn:microsoft.com/office/officeart/2005/8/layout/process1"/>
    <dgm:cxn modelId="{5E2D6C05-BFE3-45CD-8395-382704B85DF3}" srcId="{AC2D8BAF-26DF-425D-AA20-01EAAB34019A}" destId="{5B54296D-06D9-43CE-AEB4-D99EC39E81B0}" srcOrd="13" destOrd="0" parTransId="{0F0DD95C-C9D9-4F8C-B24E-97CA45CA6967}" sibTransId="{9E4028C4-DFED-4CAD-B094-4EA6D551EFB6}"/>
    <dgm:cxn modelId="{921FE88F-0D5B-4F99-9157-2E2090585464}" type="presOf" srcId="{1E635CAA-B5F3-4714-9361-CDB6BC9C785F}" destId="{CFA8FE18-7C3E-492F-81B4-A3F809E15CA1}" srcOrd="0" destOrd="0" presId="urn:microsoft.com/office/officeart/2005/8/layout/process1"/>
    <dgm:cxn modelId="{69A4D002-2CF2-4757-9674-D3ACFF76CB1D}" type="presOf" srcId="{82A75913-A787-4A79-B157-7AD96FF8BDB5}" destId="{1433ABC4-8E4E-460F-9F16-F01BA9870B53}" srcOrd="1" destOrd="0" presId="urn:microsoft.com/office/officeart/2005/8/layout/process1"/>
    <dgm:cxn modelId="{5DADC0FD-D1A0-4A70-81E5-04A9EAAFB85F}" srcId="{AC2D8BAF-26DF-425D-AA20-01EAAB34019A}" destId="{BF39DB51-40A6-4A78-B734-4A51B2FAD124}" srcOrd="1" destOrd="0" parTransId="{DF4D1689-3776-40F4-9219-F5DC02CEA1EF}" sibTransId="{C5D28277-4062-4B29-8F22-760F97A77BA2}"/>
    <dgm:cxn modelId="{0AFE4FA5-8510-4359-ADF7-07ECCADEBD3A}" type="presOf" srcId="{40448D95-B630-418E-BCD5-F0E765286184}" destId="{D8F8E68D-12E9-40D8-9079-141ABB758B51}" srcOrd="0" destOrd="0" presId="urn:microsoft.com/office/officeart/2005/8/layout/process1"/>
    <dgm:cxn modelId="{A078F751-EA72-44DA-B67E-EBC2EF410AC2}" type="presOf" srcId="{6EB0D4C3-2FAF-40C7-9894-0B68BE893D49}" destId="{A756851D-1B02-4F11-9B00-AB7576D7D760}" srcOrd="1" destOrd="0" presId="urn:microsoft.com/office/officeart/2005/8/layout/process1"/>
    <dgm:cxn modelId="{38632C34-D6B2-44D3-9B04-4C2D962A2664}" type="presOf" srcId="{9E4028C4-DFED-4CAD-B094-4EA6D551EFB6}" destId="{3A716EC0-197E-47AE-97B9-6AF72D0165FC}" srcOrd="1" destOrd="0" presId="urn:microsoft.com/office/officeart/2005/8/layout/process1"/>
    <dgm:cxn modelId="{851EF0A1-70E9-4DDF-B72D-F57630B9A433}" type="presOf" srcId="{83C433C9-6E0E-42BE-B275-1F60A1072D4D}" destId="{2822F03F-9B98-4807-AB87-057E7C6CCAD9}" srcOrd="1" destOrd="0" presId="urn:microsoft.com/office/officeart/2005/8/layout/process1"/>
    <dgm:cxn modelId="{FC24D40A-56AE-4C11-B637-583DD2890571}" srcId="{AC2D8BAF-26DF-425D-AA20-01EAAB34019A}" destId="{40448D95-B630-418E-BCD5-F0E765286184}" srcOrd="19" destOrd="0" parTransId="{395B8658-FEE3-44CE-8E0A-DC4594774033}" sibTransId="{4CB60399-DFA7-4277-8346-2F0EDD4F7912}"/>
    <dgm:cxn modelId="{BA22A8C6-055F-4502-B90C-CBDE75EA3B38}" type="presOf" srcId="{85FC1FCD-ED8D-4871-805C-7851176B6F84}" destId="{7191E619-FB7A-4A93-B874-0F2B60ECE18C}" srcOrd="1" destOrd="0" presId="urn:microsoft.com/office/officeart/2005/8/layout/process1"/>
    <dgm:cxn modelId="{52ACC782-87A0-4B02-B3AC-49972B6DAF53}" type="presOf" srcId="{08EB1D7E-FDD1-4047-A615-CA6AD6A4D40F}" destId="{D6D3BDC2-9B0B-4103-B0EF-BCBEF7C22ED1}" srcOrd="0" destOrd="0" presId="urn:microsoft.com/office/officeart/2005/8/layout/process1"/>
    <dgm:cxn modelId="{97B21E73-C404-4854-A310-9A399464011A}" type="presOf" srcId="{9E4028C4-DFED-4CAD-B094-4EA6D551EFB6}" destId="{A0FDA379-3886-4B9F-B1C4-F89213EFA059}" srcOrd="0" destOrd="0" presId="urn:microsoft.com/office/officeart/2005/8/layout/process1"/>
    <dgm:cxn modelId="{1769AFE5-F6CF-4B09-8F3D-238575B30955}" type="presOf" srcId="{95CB5C97-82BD-4934-9B35-1A78324F709A}" destId="{EBCD3005-A11C-467A-ADAF-89A0016F189A}" srcOrd="1" destOrd="0" presId="urn:microsoft.com/office/officeart/2005/8/layout/process1"/>
    <dgm:cxn modelId="{AB0B295B-4720-4C10-8E0C-035C2BDB6620}" type="presOf" srcId="{BF39DB51-40A6-4A78-B734-4A51B2FAD124}" destId="{5BD8A451-0742-4DBD-8BB4-856C5151CE95}" srcOrd="0" destOrd="0" presId="urn:microsoft.com/office/officeart/2005/8/layout/process1"/>
    <dgm:cxn modelId="{FC572F78-CC34-49E5-AA07-B3D4431D0330}" type="presOf" srcId="{7299871C-CB34-41D5-936F-F3B1C147A705}" destId="{A6D110EA-915A-4532-85CD-B6F4105486A3}" srcOrd="0" destOrd="0" presId="urn:microsoft.com/office/officeart/2005/8/layout/process1"/>
    <dgm:cxn modelId="{A649E093-2CE4-4DEE-B236-84DAF7CA0071}" type="presParOf" srcId="{48E4BEEE-358D-4FFC-BB2D-711AA2A8CCE3}" destId="{A9FA528B-35AA-4F80-8E94-D0700CA1C059}" srcOrd="0" destOrd="0" presId="urn:microsoft.com/office/officeart/2005/8/layout/process1"/>
    <dgm:cxn modelId="{C29EDC4E-6BB4-4860-A0CB-45BD3A652C2A}" type="presParOf" srcId="{48E4BEEE-358D-4FFC-BB2D-711AA2A8CCE3}" destId="{E053EE7E-F3E3-40B0-84E5-F42E14ED36B5}" srcOrd="1" destOrd="0" presId="urn:microsoft.com/office/officeart/2005/8/layout/process1"/>
    <dgm:cxn modelId="{A38443C2-A01E-4B08-BA8B-84BE8E80304D}" type="presParOf" srcId="{E053EE7E-F3E3-40B0-84E5-F42E14ED36B5}" destId="{8B72BFFB-570A-4ED3-9839-0042EFFE03DF}" srcOrd="0" destOrd="0" presId="urn:microsoft.com/office/officeart/2005/8/layout/process1"/>
    <dgm:cxn modelId="{471CD9F2-61FE-4D86-8F3A-9BC8AE2B4DF1}" type="presParOf" srcId="{48E4BEEE-358D-4FFC-BB2D-711AA2A8CCE3}" destId="{5BD8A451-0742-4DBD-8BB4-856C5151CE95}" srcOrd="2" destOrd="0" presId="urn:microsoft.com/office/officeart/2005/8/layout/process1"/>
    <dgm:cxn modelId="{AA9BA30C-65DE-4889-8E07-6120AD817D1D}" type="presParOf" srcId="{48E4BEEE-358D-4FFC-BB2D-711AA2A8CCE3}" destId="{1A1FC719-BD27-4C16-9982-336A967B137D}" srcOrd="3" destOrd="0" presId="urn:microsoft.com/office/officeart/2005/8/layout/process1"/>
    <dgm:cxn modelId="{4D09540A-02D4-45A2-84B0-2E6BC8A0D664}" type="presParOf" srcId="{1A1FC719-BD27-4C16-9982-336A967B137D}" destId="{D85DFC59-DE15-4E11-BA1A-05A2E51E8A7D}" srcOrd="0" destOrd="0" presId="urn:microsoft.com/office/officeart/2005/8/layout/process1"/>
    <dgm:cxn modelId="{B91F3B63-A649-4633-9F35-A9AD6225B364}" type="presParOf" srcId="{48E4BEEE-358D-4FFC-BB2D-711AA2A8CCE3}" destId="{CFA8FE18-7C3E-492F-81B4-A3F809E15CA1}" srcOrd="4" destOrd="0" presId="urn:microsoft.com/office/officeart/2005/8/layout/process1"/>
    <dgm:cxn modelId="{6CC40274-343F-49C7-A800-7F40431D21ED}" type="presParOf" srcId="{48E4BEEE-358D-4FFC-BB2D-711AA2A8CCE3}" destId="{6C87F5F0-75B3-4952-8BC9-39A371F84A17}" srcOrd="5" destOrd="0" presId="urn:microsoft.com/office/officeart/2005/8/layout/process1"/>
    <dgm:cxn modelId="{AA865DB4-5189-4BCB-BA69-5C3B45847562}" type="presParOf" srcId="{6C87F5F0-75B3-4952-8BC9-39A371F84A17}" destId="{FC7DAF5C-9F03-4951-9FF4-976C02C00464}" srcOrd="0" destOrd="0" presId="urn:microsoft.com/office/officeart/2005/8/layout/process1"/>
    <dgm:cxn modelId="{E2817DC4-A6B2-4947-83AA-3B6ECE423E61}" type="presParOf" srcId="{48E4BEEE-358D-4FFC-BB2D-711AA2A8CCE3}" destId="{D2FB5A4A-C78E-41A3-A591-1E573974D096}" srcOrd="6" destOrd="0" presId="urn:microsoft.com/office/officeart/2005/8/layout/process1"/>
    <dgm:cxn modelId="{24C3F8D8-0036-4C7F-AB87-740F8C3982D9}" type="presParOf" srcId="{48E4BEEE-358D-4FFC-BB2D-711AA2A8CCE3}" destId="{E71B6B3C-6195-4799-A5A0-F7454F4252FE}" srcOrd="7" destOrd="0" presId="urn:microsoft.com/office/officeart/2005/8/layout/process1"/>
    <dgm:cxn modelId="{A1E3C058-60A0-42FB-8BCA-154459A07A34}" type="presParOf" srcId="{E71B6B3C-6195-4799-A5A0-F7454F4252FE}" destId="{A756851D-1B02-4F11-9B00-AB7576D7D760}" srcOrd="0" destOrd="0" presId="urn:microsoft.com/office/officeart/2005/8/layout/process1"/>
    <dgm:cxn modelId="{A97922A0-F8A1-4646-BB86-655A8AF08A87}" type="presParOf" srcId="{48E4BEEE-358D-4FFC-BB2D-711AA2A8CCE3}" destId="{744BBA7F-F7F0-4C56-9AE3-9F763CB4C30A}" srcOrd="8" destOrd="0" presId="urn:microsoft.com/office/officeart/2005/8/layout/process1"/>
    <dgm:cxn modelId="{45C70697-7E16-4C02-83A8-77DE125D5BD3}" type="presParOf" srcId="{48E4BEEE-358D-4FFC-BB2D-711AA2A8CCE3}" destId="{A6D110EA-915A-4532-85CD-B6F4105486A3}" srcOrd="9" destOrd="0" presId="urn:microsoft.com/office/officeart/2005/8/layout/process1"/>
    <dgm:cxn modelId="{407F1F22-33C8-4F21-A4B7-90B7CF656E83}" type="presParOf" srcId="{A6D110EA-915A-4532-85CD-B6F4105486A3}" destId="{BDF27138-E1A2-4D63-A2EA-69A6FB3BFA13}" srcOrd="0" destOrd="0" presId="urn:microsoft.com/office/officeart/2005/8/layout/process1"/>
    <dgm:cxn modelId="{87F9D262-13C2-4704-AB71-9BA628DFB33A}" type="presParOf" srcId="{48E4BEEE-358D-4FFC-BB2D-711AA2A8CCE3}" destId="{63A38024-7D43-4277-B024-586E8E4DDD97}" srcOrd="10" destOrd="0" presId="urn:microsoft.com/office/officeart/2005/8/layout/process1"/>
    <dgm:cxn modelId="{98608756-E913-4491-B834-131157D220A7}" type="presParOf" srcId="{48E4BEEE-358D-4FFC-BB2D-711AA2A8CCE3}" destId="{E3311E64-AFF5-4BEE-B12C-22E0E10C2C71}" srcOrd="11" destOrd="0" presId="urn:microsoft.com/office/officeart/2005/8/layout/process1"/>
    <dgm:cxn modelId="{673F8372-C892-45EE-88DC-2CA124B117B9}" type="presParOf" srcId="{E3311E64-AFF5-4BEE-B12C-22E0E10C2C71}" destId="{18ED63FD-B028-4A05-BA23-BC4A6D3314DB}" srcOrd="0" destOrd="0" presId="urn:microsoft.com/office/officeart/2005/8/layout/process1"/>
    <dgm:cxn modelId="{3ED69F84-9760-49D0-91FC-BA0F0EE1F8D4}" type="presParOf" srcId="{48E4BEEE-358D-4FFC-BB2D-711AA2A8CCE3}" destId="{7A9C23AC-26A4-43DA-9263-6E466EF5FAAE}" srcOrd="12" destOrd="0" presId="urn:microsoft.com/office/officeart/2005/8/layout/process1"/>
    <dgm:cxn modelId="{DEE3DB9A-6FE0-4161-9597-90BC4DBEAF3B}" type="presParOf" srcId="{48E4BEEE-358D-4FFC-BB2D-711AA2A8CCE3}" destId="{B417E64A-1800-4F20-98D0-433038338528}" srcOrd="13" destOrd="0" presId="urn:microsoft.com/office/officeart/2005/8/layout/process1"/>
    <dgm:cxn modelId="{D8349E43-FA11-4384-9CE6-9A7BCA1A7462}" type="presParOf" srcId="{B417E64A-1800-4F20-98D0-433038338528}" destId="{4655B48B-35E1-43AB-8592-4E3610624624}" srcOrd="0" destOrd="0" presId="urn:microsoft.com/office/officeart/2005/8/layout/process1"/>
    <dgm:cxn modelId="{4CC1D2DE-7AFF-4801-BC1C-3E46AD7B56FE}" type="presParOf" srcId="{48E4BEEE-358D-4FFC-BB2D-711AA2A8CCE3}" destId="{26441F97-1183-4651-A66F-DE2D928A76CE}" srcOrd="14" destOrd="0" presId="urn:microsoft.com/office/officeart/2005/8/layout/process1"/>
    <dgm:cxn modelId="{DD5B04E7-001E-43CE-A2C0-014E9BA8F96E}" type="presParOf" srcId="{48E4BEEE-358D-4FFC-BB2D-711AA2A8CCE3}" destId="{A3BC5564-441E-446D-9570-4BFC689F20C9}" srcOrd="15" destOrd="0" presId="urn:microsoft.com/office/officeart/2005/8/layout/process1"/>
    <dgm:cxn modelId="{E4011788-4016-4A55-86A4-ED9965847327}" type="presParOf" srcId="{A3BC5564-441E-446D-9570-4BFC689F20C9}" destId="{EBCD3005-A11C-467A-ADAF-89A0016F189A}" srcOrd="0" destOrd="0" presId="urn:microsoft.com/office/officeart/2005/8/layout/process1"/>
    <dgm:cxn modelId="{4F269024-9CF6-4240-B02C-1BAA9BBAE92B}" type="presParOf" srcId="{48E4BEEE-358D-4FFC-BB2D-711AA2A8CCE3}" destId="{7C0FC4AD-402D-4D28-A338-64B5234ED683}" srcOrd="16" destOrd="0" presId="urn:microsoft.com/office/officeart/2005/8/layout/process1"/>
    <dgm:cxn modelId="{EC032238-3ED6-4911-9B95-4668CDDF546D}" type="presParOf" srcId="{48E4BEEE-358D-4FFC-BB2D-711AA2A8CCE3}" destId="{B0E39B35-6518-4BE8-A4B7-2DCF9E9BAFD7}" srcOrd="17" destOrd="0" presId="urn:microsoft.com/office/officeart/2005/8/layout/process1"/>
    <dgm:cxn modelId="{0EB41C77-9FE1-43F6-BFD2-DE89CFF3E438}" type="presParOf" srcId="{B0E39B35-6518-4BE8-A4B7-2DCF9E9BAFD7}" destId="{2822F03F-9B98-4807-AB87-057E7C6CCAD9}" srcOrd="0" destOrd="0" presId="urn:microsoft.com/office/officeart/2005/8/layout/process1"/>
    <dgm:cxn modelId="{53AA830F-5751-441C-A9C9-12F21F5296C0}" type="presParOf" srcId="{48E4BEEE-358D-4FFC-BB2D-711AA2A8CCE3}" destId="{DC733389-1DC6-4527-9E6D-2853CF249B41}" srcOrd="18" destOrd="0" presId="urn:microsoft.com/office/officeart/2005/8/layout/process1"/>
    <dgm:cxn modelId="{6DAE22A5-A9A3-4F32-870B-68CDCA6FD770}" type="presParOf" srcId="{48E4BEEE-358D-4FFC-BB2D-711AA2A8CCE3}" destId="{902F1091-4BAA-46EA-85D6-42235A5A44A3}" srcOrd="19" destOrd="0" presId="urn:microsoft.com/office/officeart/2005/8/layout/process1"/>
    <dgm:cxn modelId="{375F07F5-4FDB-4999-A6F1-1B7E42DB9827}" type="presParOf" srcId="{902F1091-4BAA-46EA-85D6-42235A5A44A3}" destId="{1433ABC4-8E4E-460F-9F16-F01BA9870B53}" srcOrd="0" destOrd="0" presId="urn:microsoft.com/office/officeart/2005/8/layout/process1"/>
    <dgm:cxn modelId="{9DECA06D-E1EA-44DE-9208-8F837092E0A7}" type="presParOf" srcId="{48E4BEEE-358D-4FFC-BB2D-711AA2A8CCE3}" destId="{71AC2BA8-486A-4EE7-BF86-658523DC027C}" srcOrd="20" destOrd="0" presId="urn:microsoft.com/office/officeart/2005/8/layout/process1"/>
    <dgm:cxn modelId="{6ECCACAC-680A-4485-B865-9994B76EAA74}" type="presParOf" srcId="{48E4BEEE-358D-4FFC-BB2D-711AA2A8CCE3}" destId="{52752FA5-58BB-4C6E-A96A-2634E1234BD1}" srcOrd="21" destOrd="0" presId="urn:microsoft.com/office/officeart/2005/8/layout/process1"/>
    <dgm:cxn modelId="{B00D1E99-F07F-4963-AB7B-0B87C9AB0AE6}" type="presParOf" srcId="{52752FA5-58BB-4C6E-A96A-2634E1234BD1}" destId="{7191E619-FB7A-4A93-B874-0F2B60ECE18C}" srcOrd="0" destOrd="0" presId="urn:microsoft.com/office/officeart/2005/8/layout/process1"/>
    <dgm:cxn modelId="{B2D61173-8168-4957-A64B-2A0B257F2700}" type="presParOf" srcId="{48E4BEEE-358D-4FFC-BB2D-711AA2A8CCE3}" destId="{190EC9F4-DAF4-4A32-BBF3-292AC6C66E3E}" srcOrd="22" destOrd="0" presId="urn:microsoft.com/office/officeart/2005/8/layout/process1"/>
    <dgm:cxn modelId="{5F96628B-6508-40A4-9CEF-C722181A29A6}" type="presParOf" srcId="{48E4BEEE-358D-4FFC-BB2D-711AA2A8CCE3}" destId="{D6D3BDC2-9B0B-4103-B0EF-BCBEF7C22ED1}" srcOrd="23" destOrd="0" presId="urn:microsoft.com/office/officeart/2005/8/layout/process1"/>
    <dgm:cxn modelId="{BA9D62A7-629C-446D-BE15-A28B811081F0}" type="presParOf" srcId="{D6D3BDC2-9B0B-4103-B0EF-BCBEF7C22ED1}" destId="{1B08E928-BC95-4BD3-AFE3-A6EE8CDD0DB5}" srcOrd="0" destOrd="0" presId="urn:microsoft.com/office/officeart/2005/8/layout/process1"/>
    <dgm:cxn modelId="{1BAFD4F4-5F64-4417-BB27-742A4C05ED31}" type="presParOf" srcId="{48E4BEEE-358D-4FFC-BB2D-711AA2A8CCE3}" destId="{8554F5E0-048A-4701-8B7F-A34BA235C96B}" srcOrd="24" destOrd="0" presId="urn:microsoft.com/office/officeart/2005/8/layout/process1"/>
    <dgm:cxn modelId="{9E88C3BF-6189-438B-B554-FC841793A810}" type="presParOf" srcId="{48E4BEEE-358D-4FFC-BB2D-711AA2A8CCE3}" destId="{5A7A4DCA-0B47-4973-81DB-2F2523375ACD}" srcOrd="25" destOrd="0" presId="urn:microsoft.com/office/officeart/2005/8/layout/process1"/>
    <dgm:cxn modelId="{0B062988-4AD3-4435-A151-274096A36F36}" type="presParOf" srcId="{5A7A4DCA-0B47-4973-81DB-2F2523375ACD}" destId="{91317D1B-05B7-4E96-98C3-69CD66C17CA0}" srcOrd="0" destOrd="0" presId="urn:microsoft.com/office/officeart/2005/8/layout/process1"/>
    <dgm:cxn modelId="{AACA345F-4179-407D-9564-E642F6533441}" type="presParOf" srcId="{48E4BEEE-358D-4FFC-BB2D-711AA2A8CCE3}" destId="{75EFF135-60BB-4EC6-8EDF-5A904D58706C}" srcOrd="26" destOrd="0" presId="urn:microsoft.com/office/officeart/2005/8/layout/process1"/>
    <dgm:cxn modelId="{2B5D83C1-23D2-4F01-85DB-0FF88D07C05C}" type="presParOf" srcId="{48E4BEEE-358D-4FFC-BB2D-711AA2A8CCE3}" destId="{A0FDA379-3886-4B9F-B1C4-F89213EFA059}" srcOrd="27" destOrd="0" presId="urn:microsoft.com/office/officeart/2005/8/layout/process1"/>
    <dgm:cxn modelId="{4256F871-E50A-4C09-8314-F9EF14EC50D4}" type="presParOf" srcId="{A0FDA379-3886-4B9F-B1C4-F89213EFA059}" destId="{3A716EC0-197E-47AE-97B9-6AF72D0165FC}" srcOrd="0" destOrd="0" presId="urn:microsoft.com/office/officeart/2005/8/layout/process1"/>
    <dgm:cxn modelId="{7DF96D37-D5D0-435A-AADC-02D43E42A9F6}" type="presParOf" srcId="{48E4BEEE-358D-4FFC-BB2D-711AA2A8CCE3}" destId="{B3D0FECA-8ED4-49BC-BDDE-D41FC10F53FE}" srcOrd="28" destOrd="0" presId="urn:microsoft.com/office/officeart/2005/8/layout/process1"/>
    <dgm:cxn modelId="{BF0F9B38-C276-4C29-8AEA-B5957D339EF6}" type="presParOf" srcId="{48E4BEEE-358D-4FFC-BB2D-711AA2A8CCE3}" destId="{B851DA5E-0761-436C-9B9C-9676FD205724}" srcOrd="29" destOrd="0" presId="urn:microsoft.com/office/officeart/2005/8/layout/process1"/>
    <dgm:cxn modelId="{7CEF7373-59B5-45A7-9E6E-E8275231E787}" type="presParOf" srcId="{B851DA5E-0761-436C-9B9C-9676FD205724}" destId="{E534B5A6-DD29-4397-A1B0-89BB6ECB3476}" srcOrd="0" destOrd="0" presId="urn:microsoft.com/office/officeart/2005/8/layout/process1"/>
    <dgm:cxn modelId="{A12F0C89-13D8-4271-9E4D-1A307B2C1FB2}" type="presParOf" srcId="{48E4BEEE-358D-4FFC-BB2D-711AA2A8CCE3}" destId="{439B67F0-CB67-442A-AB2A-5DD86FBC40FC}" srcOrd="30" destOrd="0" presId="urn:microsoft.com/office/officeart/2005/8/layout/process1"/>
    <dgm:cxn modelId="{A58AB096-0B2D-46DB-8C13-883C8A7D974B}" type="presParOf" srcId="{48E4BEEE-358D-4FFC-BB2D-711AA2A8CCE3}" destId="{01211DF1-9879-4D80-B911-43372D9D1237}" srcOrd="31" destOrd="0" presId="urn:microsoft.com/office/officeart/2005/8/layout/process1"/>
    <dgm:cxn modelId="{11F333CF-84FC-4D6C-A985-68825BDAD531}" type="presParOf" srcId="{01211DF1-9879-4D80-B911-43372D9D1237}" destId="{F7FF59CE-10C1-4C93-B647-4DFF345058C5}" srcOrd="0" destOrd="0" presId="urn:microsoft.com/office/officeart/2005/8/layout/process1"/>
    <dgm:cxn modelId="{807C38D8-2E58-4B0B-99FD-5736A0BD9AB4}" type="presParOf" srcId="{48E4BEEE-358D-4FFC-BB2D-711AA2A8CCE3}" destId="{A26DD8F4-3AA7-4BC1-859C-A036EE460FE6}" srcOrd="32" destOrd="0" presId="urn:microsoft.com/office/officeart/2005/8/layout/process1"/>
    <dgm:cxn modelId="{4062B6EF-E200-4DF5-9027-70AED8494AFF}" type="presParOf" srcId="{48E4BEEE-358D-4FFC-BB2D-711AA2A8CCE3}" destId="{6A4B511C-0DFD-42D5-855C-A8B38531BEF8}" srcOrd="33" destOrd="0" presId="urn:microsoft.com/office/officeart/2005/8/layout/process1"/>
    <dgm:cxn modelId="{14CBE0A2-C9FB-4C68-8A4D-9EAB98FBA44F}" type="presParOf" srcId="{6A4B511C-0DFD-42D5-855C-A8B38531BEF8}" destId="{A58E1A98-DA6C-4A56-9464-7B2A924CC8E8}" srcOrd="0" destOrd="0" presId="urn:microsoft.com/office/officeart/2005/8/layout/process1"/>
    <dgm:cxn modelId="{B758AFAC-E1AC-41D7-B563-0E3AC5EB6BA9}" type="presParOf" srcId="{48E4BEEE-358D-4FFC-BB2D-711AA2A8CCE3}" destId="{CED58FE2-1C2E-4D41-B004-A59FBE1746D9}" srcOrd="34" destOrd="0" presId="urn:microsoft.com/office/officeart/2005/8/layout/process1"/>
    <dgm:cxn modelId="{30C0E8F0-094E-4134-A1DB-4AE612414E64}" type="presParOf" srcId="{48E4BEEE-358D-4FFC-BB2D-711AA2A8CCE3}" destId="{F8998F13-A122-48A6-A371-C3386D94165B}" srcOrd="35" destOrd="0" presId="urn:microsoft.com/office/officeart/2005/8/layout/process1"/>
    <dgm:cxn modelId="{309463D9-8B94-4D37-9EA8-002D2C17181E}" type="presParOf" srcId="{F8998F13-A122-48A6-A371-C3386D94165B}" destId="{F34FEDD9-A721-41A0-8699-FBFD0C112335}" srcOrd="0" destOrd="0" presId="urn:microsoft.com/office/officeart/2005/8/layout/process1"/>
    <dgm:cxn modelId="{ED5F5CA5-CC02-4D1D-8918-C82804D77452}" type="presParOf" srcId="{48E4BEEE-358D-4FFC-BB2D-711AA2A8CCE3}" destId="{E7BB1D5C-70A0-40F5-B38B-759E226515E2}" srcOrd="36" destOrd="0" presId="urn:microsoft.com/office/officeart/2005/8/layout/process1"/>
    <dgm:cxn modelId="{4EB8C764-0EFC-424D-A837-311D95D16551}" type="presParOf" srcId="{48E4BEEE-358D-4FFC-BB2D-711AA2A8CCE3}" destId="{BF9A9573-4DBC-415F-A574-DAB91A14506B}" srcOrd="37" destOrd="0" presId="urn:microsoft.com/office/officeart/2005/8/layout/process1"/>
    <dgm:cxn modelId="{BBF5CA14-892C-45FA-9898-D966F6215505}" type="presParOf" srcId="{BF9A9573-4DBC-415F-A574-DAB91A14506B}" destId="{9567AC85-6796-43FD-94B1-CA76AAE1D448}" srcOrd="0" destOrd="0" presId="urn:microsoft.com/office/officeart/2005/8/layout/process1"/>
    <dgm:cxn modelId="{163EB0A9-18B6-4232-98E9-9314D84FB050}"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9EBCDD78-76C3-4992-9411-4392BF60771F}" type="presOf" srcId="{08EB1D7E-FDD1-4047-A615-CA6AD6A4D40F}" destId="{D6D3BDC2-9B0B-4103-B0EF-BCBEF7C22ED1}" srcOrd="0" destOrd="0" presId="urn:microsoft.com/office/officeart/2005/8/layout/process1"/>
    <dgm:cxn modelId="{6976431E-788A-4574-97EC-BF7C74CBDE97}" type="presOf" srcId="{8286FB62-398B-4C62-B630-26902BD82EB9}" destId="{18ED63FD-B028-4A05-BA23-BC4A6D3314DB}" srcOrd="1" destOrd="0" presId="urn:microsoft.com/office/officeart/2005/8/layout/process1"/>
    <dgm:cxn modelId="{2A94E1EB-BB6A-4781-8BD6-4A233D0634B4}" type="presOf" srcId="{7056B073-F22F-4986-83E7-D7AAE575387A}" destId="{B3D0FECA-8ED4-49BC-BDDE-D41FC10F53FE}" srcOrd="0" destOrd="0" presId="urn:microsoft.com/office/officeart/2005/8/layout/process1"/>
    <dgm:cxn modelId="{F54AA54D-A847-483B-96F2-646E386BCD6B}" type="presOf" srcId="{0575E1C8-D6A7-471F-9325-F68DD7EE4014}" destId="{7C0FC4AD-402D-4D28-A338-64B5234ED683}" srcOrd="0" destOrd="0" presId="urn:microsoft.com/office/officeart/2005/8/layout/process1"/>
    <dgm:cxn modelId="{A0181BCC-EC91-4FA1-9322-BE0AA9754081}" srcId="{AC2D8BAF-26DF-425D-AA20-01EAAB34019A}" destId="{44E9B2C1-5304-4675-8540-68CA351ADB58}" srcOrd="18" destOrd="0" parTransId="{CE48DEEA-2134-409D-9311-09DF1A912C1B}" sibTransId="{3EBBF2CB-9C5E-445B-8362-C1F1E26299C4}"/>
    <dgm:cxn modelId="{67F41366-6F60-44EC-8DB9-811F0BF7C398}" type="presOf" srcId="{0A3B89B8-8DF5-471B-A070-7B6A005D2C51}" destId="{E534B5A6-DD29-4397-A1B0-89BB6ECB3476}" srcOrd="1" destOrd="0" presId="urn:microsoft.com/office/officeart/2005/8/layout/process1"/>
    <dgm:cxn modelId="{2F57948B-27C4-4188-80F5-01BCBDCBF5EA}" type="presOf" srcId="{6FE0F0D2-19EA-4200-B08B-8218A1A9DD62}" destId="{A58E1A98-DA6C-4A56-9464-7B2A924CC8E8}" srcOrd="1" destOrd="0" presId="urn:microsoft.com/office/officeart/2005/8/layout/process1"/>
    <dgm:cxn modelId="{AB7E8FBB-B470-4C11-A67F-810B7CADDA70}" type="presOf" srcId="{7299871C-CB34-41D5-936F-F3B1C147A705}" destId="{BDF27138-E1A2-4D63-A2EA-69A6FB3BFA13}" srcOrd="1" destOrd="0" presId="urn:microsoft.com/office/officeart/2005/8/layout/process1"/>
    <dgm:cxn modelId="{719C26AB-2D0C-42CD-B24E-FAE9DF5DE8F5}" type="presOf" srcId="{FA8658CA-272D-4409-BA8C-B1F108DABE68}" destId="{7A9C23AC-26A4-43DA-9263-6E466EF5FAAE}" srcOrd="0" destOrd="0" presId="urn:microsoft.com/office/officeart/2005/8/layout/process1"/>
    <dgm:cxn modelId="{0C117194-F705-4FDB-A458-3437D194EE09}" type="presOf" srcId="{8B64A048-DC21-4A30-9D67-434D10302AD7}" destId="{F34FEDD9-A721-41A0-8699-FBFD0C112335}" srcOrd="1" destOrd="0" presId="urn:microsoft.com/office/officeart/2005/8/layout/process1"/>
    <dgm:cxn modelId="{F765F4BA-07C3-4713-8919-7A7C910352CD}" type="presOf" srcId="{254BDBB1-5FB9-4C66-B7F5-2D49C1525692}" destId="{6C87F5F0-75B3-4952-8BC9-39A371F84A17}" srcOrd="0" destOrd="0" presId="urn:microsoft.com/office/officeart/2005/8/layout/process1"/>
    <dgm:cxn modelId="{08BC7351-C49D-497D-8972-AB59199D9E60}" type="presOf" srcId="{8286FB62-398B-4C62-B630-26902BD82EB9}" destId="{E3311E64-AFF5-4BEE-B12C-22E0E10C2C71}" srcOrd="0" destOrd="0" presId="urn:microsoft.com/office/officeart/2005/8/layout/process1"/>
    <dgm:cxn modelId="{AC178B04-EC89-4E52-A902-DAA61C3AC067}" srcId="{AC2D8BAF-26DF-425D-AA20-01EAAB34019A}" destId="{F9666DEC-35CA-4236-9CB0-E8280FC5566C}" srcOrd="9" destOrd="0" parTransId="{6CDEB913-605E-4F78-9E1D-2ED16C2D0F10}" sibTransId="{82A75913-A787-4A79-B157-7AD96FF8BDB5}"/>
    <dgm:cxn modelId="{F66CCB7E-BBA8-4890-B41F-72E5C3BC01D9}" srcId="{AC2D8BAF-26DF-425D-AA20-01EAAB34019A}" destId="{93FBA670-1D5D-49B9-9C26-29DFFE9D539B}" srcOrd="3" destOrd="0" parTransId="{A6F36042-C2C1-4474-9123-0301402888F8}" sibTransId="{6EB0D4C3-2FAF-40C7-9894-0B68BE893D49}"/>
    <dgm:cxn modelId="{2754E4BE-305F-4761-84EA-00218EF738DF}" type="presOf" srcId="{3EBBF2CB-9C5E-445B-8362-C1F1E26299C4}" destId="{BF9A9573-4DBC-415F-A574-DAB91A14506B}" srcOrd="0" destOrd="0" presId="urn:microsoft.com/office/officeart/2005/8/layout/process1"/>
    <dgm:cxn modelId="{21CE82C8-365C-4EC4-AD52-90FFD859B5C5}" type="presOf" srcId="{95CB5C97-82BD-4934-9B35-1A78324F709A}" destId="{A3BC5564-441E-446D-9570-4BFC689F20C9}" srcOrd="0" destOrd="0" presId="urn:microsoft.com/office/officeart/2005/8/layout/process1"/>
    <dgm:cxn modelId="{CA010A38-9C6D-4975-A413-127A1C9B29C7}" type="presOf" srcId="{6EB0D4C3-2FAF-40C7-9894-0B68BE893D49}" destId="{E71B6B3C-6195-4799-A5A0-F7454F4252FE}" srcOrd="0" destOrd="0" presId="urn:microsoft.com/office/officeart/2005/8/layout/process1"/>
    <dgm:cxn modelId="{E3ADD81E-554B-4FC3-A5B5-EDCE511C9515}" type="presOf" srcId="{254BDBB1-5FB9-4C66-B7F5-2D49C1525692}" destId="{FC7DAF5C-9F03-4951-9FF4-976C02C00464}" srcOrd="1" destOrd="0" presId="urn:microsoft.com/office/officeart/2005/8/layout/process1"/>
    <dgm:cxn modelId="{BAD1B809-B9DA-463F-8F24-3F1727E3321A}" type="presOf" srcId="{85FC1FCD-ED8D-4871-805C-7851176B6F84}" destId="{52752FA5-58BB-4C6E-A96A-2634E1234BD1}" srcOrd="0" destOrd="0" presId="urn:microsoft.com/office/officeart/2005/8/layout/process1"/>
    <dgm:cxn modelId="{8F0BB024-51FC-4F45-A87D-FFE8BACB3B4D}" type="presOf" srcId="{44E9B2C1-5304-4675-8540-68CA351ADB58}" destId="{E7BB1D5C-70A0-40F5-B38B-759E226515E2}" srcOrd="0" destOrd="0" presId="urn:microsoft.com/office/officeart/2005/8/layout/process1"/>
    <dgm:cxn modelId="{D621E610-61AD-418A-8FBF-5970B5DE2F29}" type="presOf" srcId="{6FE0F0D2-19EA-4200-B08B-8218A1A9DD62}" destId="{6A4B511C-0DFD-42D5-855C-A8B38531BEF8}" srcOrd="0" destOrd="0" presId="urn:microsoft.com/office/officeart/2005/8/layout/process1"/>
    <dgm:cxn modelId="{95C4B206-5A66-4D50-873D-2970FE01BFA7}" srcId="{AC2D8BAF-26DF-425D-AA20-01EAAB34019A}" destId="{65EA3D52-41FE-4ED2-A024-DC73104B1298}" srcOrd="4" destOrd="0" parTransId="{C0A6D044-0D31-4DB2-AC33-0105B8FD1CDC}" sibTransId="{7299871C-CB34-41D5-936F-F3B1C147A705}"/>
    <dgm:cxn modelId="{F69451CA-2A06-4FD3-A6F6-7F3B39351F35}" type="presOf" srcId="{A28546E4-1BDC-4481-877D-85A3D0B66FDD}" destId="{A26DD8F4-3AA7-4BC1-859C-A036EE460FE6}" srcOrd="0" destOrd="0" presId="urn:microsoft.com/office/officeart/2005/8/layout/process1"/>
    <dgm:cxn modelId="{815B8657-59F1-4AB9-B1F9-3308F7E836B9}" type="presOf" srcId="{C5D28277-4062-4B29-8F22-760F97A77BA2}" destId="{D85DFC59-DE15-4E11-BA1A-05A2E51E8A7D}" srcOrd="1" destOrd="0" presId="urn:microsoft.com/office/officeart/2005/8/layout/process1"/>
    <dgm:cxn modelId="{7F2C6718-E89F-4CCE-BA7E-341EABCCE0CD}" type="presOf" srcId="{83C433C9-6E0E-42BE-B275-1F60A1072D4D}" destId="{B0E39B35-6518-4BE8-A4B7-2DCF9E9BAFD7}" srcOrd="0" destOrd="0" presId="urn:microsoft.com/office/officeart/2005/8/layout/process1"/>
    <dgm:cxn modelId="{8AD714B2-BD50-4FC9-9C00-A576F578395A}" type="presOf" srcId="{65EA3D52-41FE-4ED2-A024-DC73104B1298}" destId="{744BBA7F-F7F0-4C56-9AE3-9F763CB4C30A}" srcOrd="0" destOrd="0" presId="urn:microsoft.com/office/officeart/2005/8/layout/process1"/>
    <dgm:cxn modelId="{8C579898-61D0-4F8F-A689-E707E669D533}" type="presOf" srcId="{B1F9C5D1-CE21-499A-ACAA-3194BE719CBD}" destId="{4655B48B-35E1-43AB-8592-4E3610624624}" srcOrd="1" destOrd="0" presId="urn:microsoft.com/office/officeart/2005/8/layout/process1"/>
    <dgm:cxn modelId="{1A7B5BA7-C8DF-44C5-81C8-6BA8CFF996F5}" type="presOf" srcId="{40448D95-B630-418E-BCD5-F0E765286184}" destId="{D8F8E68D-12E9-40D8-9079-141ABB758B51}" srcOrd="0" destOrd="0" presId="urn:microsoft.com/office/officeart/2005/8/layout/process1"/>
    <dgm:cxn modelId="{148D9964-8018-4986-9CF3-1E3E21A8F52B}" srcId="{AC2D8BAF-26DF-425D-AA20-01EAAB34019A}" destId="{7D6DBC97-2D1F-4014-9820-0760E9E7B677}" srcOrd="7" destOrd="0" parTransId="{1B7ED8A4-9269-49FE-9FCF-D073F2BB855E}" sibTransId="{95CB5C97-82BD-4934-9B35-1A78324F709A}"/>
    <dgm:cxn modelId="{0A52AC9D-51B4-4986-8756-5A1412158735}" type="presOf" srcId="{6EB0D4C3-2FAF-40C7-9894-0B68BE893D49}" destId="{A756851D-1B02-4F11-9B00-AB7576D7D760}" srcOrd="1" destOrd="0" presId="urn:microsoft.com/office/officeart/2005/8/layout/process1"/>
    <dgm:cxn modelId="{6E32A099-5BE2-477C-B321-0863B2A0A9A9}" type="presOf" srcId="{7299871C-CB34-41D5-936F-F3B1C147A705}" destId="{A6D110EA-915A-4532-85CD-B6F4105486A3}" srcOrd="0" destOrd="0" presId="urn:microsoft.com/office/officeart/2005/8/layout/process1"/>
    <dgm:cxn modelId="{A03211EB-2C01-4D50-B946-9CD0EADFE8AE}" type="presOf" srcId="{9E4028C4-DFED-4CAD-B094-4EA6D551EFB6}" destId="{3A716EC0-197E-47AE-97B9-6AF72D0165FC}" srcOrd="1" destOrd="0" presId="urn:microsoft.com/office/officeart/2005/8/layout/process1"/>
    <dgm:cxn modelId="{B62EB097-A6C4-47AF-B580-D4F5673FC2A9}" type="presOf" srcId="{85FC1FCD-ED8D-4871-805C-7851176B6F84}" destId="{7191E619-FB7A-4A93-B874-0F2B60ECE18C}" srcOrd="1" destOrd="0" presId="urn:microsoft.com/office/officeart/2005/8/layout/process1"/>
    <dgm:cxn modelId="{2CA3D62E-F9C9-4E84-BB1D-1505D276673B}" srcId="{AC2D8BAF-26DF-425D-AA20-01EAAB34019A}" destId="{CCA8B9CC-BF7D-4247-83C7-3B1349CDBD32}" srcOrd="0" destOrd="0" parTransId="{2594F981-F92D-44D4-A803-F55D6C457602}" sibTransId="{F921B5C6-5387-40ED-B6B6-7C8A3C1D81AA}"/>
    <dgm:cxn modelId="{DE55DD55-A748-44EE-B664-263392B3EE94}" type="presOf" srcId="{51FD2816-5946-4E22-AE40-71AB99761CA0}" destId="{71AC2BA8-486A-4EE7-BF86-658523DC027C}" srcOrd="0" destOrd="0" presId="urn:microsoft.com/office/officeart/2005/8/layout/process1"/>
    <dgm:cxn modelId="{3FF94425-24E5-4188-9F8F-5064B0639531}" type="presOf" srcId="{93FBA670-1D5D-49B9-9C26-29DFFE9D539B}" destId="{D2FB5A4A-C78E-41A3-A591-1E573974D096}" srcOrd="0" destOrd="0" presId="urn:microsoft.com/office/officeart/2005/8/layout/process1"/>
    <dgm:cxn modelId="{EF7202B0-2550-4437-8422-2C5DD3EF5608}" srcId="{AC2D8BAF-26DF-425D-AA20-01EAAB34019A}" destId="{0575E1C8-D6A7-471F-9325-F68DD7EE4014}" srcOrd="8" destOrd="0" parTransId="{E057EF42-8936-4FA3-8F6F-C52A00402824}" sibTransId="{83C433C9-6E0E-42BE-B275-1F60A1072D4D}"/>
    <dgm:cxn modelId="{65D8ABCA-BB34-4976-A4F8-210D66105347}" srcId="{AC2D8BAF-26DF-425D-AA20-01EAAB34019A}" destId="{7056B073-F22F-4986-83E7-D7AAE575387A}" srcOrd="14" destOrd="0" parTransId="{8EBEFD8C-961F-4DEF-8BE5-97D6EE5DFF90}" sibTransId="{0A3B89B8-8DF5-471B-A070-7B6A005D2C51}"/>
    <dgm:cxn modelId="{21A6EC6C-2E60-4B52-AFD8-935E375E2430}" type="presOf" srcId="{1E635CAA-B5F3-4714-9361-CDB6BC9C785F}" destId="{CFA8FE18-7C3E-492F-81B4-A3F809E15CA1}" srcOrd="0" destOrd="0" presId="urn:microsoft.com/office/officeart/2005/8/layout/process1"/>
    <dgm:cxn modelId="{DF17D607-181A-4012-BDA4-924C49CC1862}" type="presOf" srcId="{F921B5C6-5387-40ED-B6B6-7C8A3C1D81AA}" destId="{E053EE7E-F3E3-40B0-84E5-F42E14ED36B5}" srcOrd="0"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97ACFE0A-A687-4E61-8EEA-901605FCA906}" srcId="{AC2D8BAF-26DF-425D-AA20-01EAAB34019A}" destId="{5E7FB89D-6E43-4FAD-BDAC-CCDEC9C34A22}" srcOrd="15" destOrd="0" parTransId="{DF5F043C-EDF4-495E-B3F1-67C50DFFB094}" sibTransId="{99785116-43C4-443B-9688-64524341DEEC}"/>
    <dgm:cxn modelId="{6660F44A-6F0B-45C4-BE96-BBC8031992F3}" type="presOf" srcId="{9E4028C4-DFED-4CAD-B094-4EA6D551EFB6}" destId="{A0FDA379-3886-4B9F-B1C4-F89213EFA059}" srcOrd="0" destOrd="0" presId="urn:microsoft.com/office/officeart/2005/8/layout/process1"/>
    <dgm:cxn modelId="{F07F9FD5-2187-4271-944C-88ECC8FE774F}" type="presOf" srcId="{B1F9C5D1-CE21-499A-ACAA-3194BE719CBD}" destId="{B417E64A-1800-4F20-98D0-433038338528}" srcOrd="0" destOrd="0" presId="urn:microsoft.com/office/officeart/2005/8/layout/process1"/>
    <dgm:cxn modelId="{13EB4E13-EC61-4DBF-B2B4-91E3E16F942F}" type="presOf" srcId="{F921B5C6-5387-40ED-B6B6-7C8A3C1D81AA}" destId="{8B72BFFB-570A-4ED3-9839-0042EFFE03DF}" srcOrd="1" destOrd="0" presId="urn:microsoft.com/office/officeart/2005/8/layout/process1"/>
    <dgm:cxn modelId="{7C6E6BC7-B3D6-4296-8E34-56FB23192B43}" type="presOf" srcId="{82A75913-A787-4A79-B157-7AD96FF8BDB5}" destId="{902F1091-4BAA-46EA-85D6-42235A5A44A3}" srcOrd="0" destOrd="0" presId="urn:microsoft.com/office/officeart/2005/8/layout/process1"/>
    <dgm:cxn modelId="{FC24D40A-56AE-4C11-B637-583DD2890571}" srcId="{AC2D8BAF-26DF-425D-AA20-01EAAB34019A}" destId="{40448D95-B630-418E-BCD5-F0E765286184}" srcOrd="19" destOrd="0" parTransId="{395B8658-FEE3-44CE-8E0A-DC4594774033}" sibTransId="{4CB60399-DFA7-4277-8346-2F0EDD4F7912}"/>
    <dgm:cxn modelId="{25A5E3BB-9FE1-41E5-860E-4925D0F47587}" type="presOf" srcId="{BF39DB51-40A6-4A78-B734-4A51B2FAD124}" destId="{5BD8A451-0742-4DBD-8BB4-856C5151CE95}" srcOrd="0" destOrd="0" presId="urn:microsoft.com/office/officeart/2005/8/layout/process1"/>
    <dgm:cxn modelId="{204F6D99-982D-4188-8AE4-D574F6DF8085}" type="presOf" srcId="{8B64A048-DC21-4A30-9D67-434D10302AD7}" destId="{F8998F13-A122-48A6-A371-C3386D94165B}" srcOrd="0" destOrd="0" presId="urn:microsoft.com/office/officeart/2005/8/layout/process1"/>
    <dgm:cxn modelId="{119774C8-3392-4229-B823-8E7EADC22BE0}" srcId="{AC2D8BAF-26DF-425D-AA20-01EAAB34019A}" destId="{1E635CAA-B5F3-4714-9361-CDB6BC9C785F}" srcOrd="2" destOrd="0" parTransId="{C299BF1A-5F2F-49E5-AB22-DA9DC5B71BB7}" sibTransId="{254BDBB1-5FB9-4C66-B7F5-2D49C1525692}"/>
    <dgm:cxn modelId="{92CF9F1F-DF7A-4FF1-8472-3E0C801B00D0}" type="presOf" srcId="{99785116-43C4-443B-9688-64524341DEEC}" destId="{F7FF59CE-10C1-4C93-B647-4DFF345058C5}" srcOrd="1" destOrd="0" presId="urn:microsoft.com/office/officeart/2005/8/layout/process1"/>
    <dgm:cxn modelId="{5DADC0FD-D1A0-4A70-81E5-04A9EAAFB85F}" srcId="{AC2D8BAF-26DF-425D-AA20-01EAAB34019A}" destId="{BF39DB51-40A6-4A78-B734-4A51B2FAD124}" srcOrd="1" destOrd="0" parTransId="{DF4D1689-3776-40F4-9219-F5DC02CEA1EF}" sibTransId="{C5D28277-4062-4B29-8F22-760F97A77BA2}"/>
    <dgm:cxn modelId="{C42EC597-A07F-4E93-BE8E-0F1789B22EAF}" type="presOf" srcId="{99785116-43C4-443B-9688-64524341DEEC}" destId="{01211DF1-9879-4D80-B911-43372D9D1237}" srcOrd="0" destOrd="0" presId="urn:microsoft.com/office/officeart/2005/8/layout/process1"/>
    <dgm:cxn modelId="{6B7677B2-090C-4CEE-873A-B2ED5264A374}" type="presOf" srcId="{C5D28277-4062-4B29-8F22-760F97A77BA2}" destId="{1A1FC719-BD27-4C16-9982-336A967B137D}" srcOrd="0" destOrd="0" presId="urn:microsoft.com/office/officeart/2005/8/layout/process1"/>
    <dgm:cxn modelId="{E56EE97E-01EB-4DB3-B27C-7DC05D496A94}" type="presOf" srcId="{95CB5C97-82BD-4934-9B35-1A78324F709A}" destId="{EBCD3005-A11C-467A-ADAF-89A0016F189A}" srcOrd="1" destOrd="0" presId="urn:microsoft.com/office/officeart/2005/8/layout/process1"/>
    <dgm:cxn modelId="{63F3D8D8-98DB-4AB5-AD3F-1199BC5240C7}" type="presOf" srcId="{7D6DBC97-2D1F-4014-9820-0760E9E7B677}" destId="{26441F97-1183-4651-A66F-DE2D928A76CE}" srcOrd="0" destOrd="0" presId="urn:microsoft.com/office/officeart/2005/8/layout/process1"/>
    <dgm:cxn modelId="{14C2592E-D497-4312-9AAD-973E5C5DFD9C}" srcId="{AC2D8BAF-26DF-425D-AA20-01EAAB34019A}" destId="{51FD2816-5946-4E22-AE40-71AB99761CA0}" srcOrd="10" destOrd="0" parTransId="{F570A02F-C079-4109-A677-757739142A74}" sibTransId="{85FC1FCD-ED8D-4871-805C-7851176B6F84}"/>
    <dgm:cxn modelId="{EA1053D1-85E9-462B-9888-6754E06E8ADF}" srcId="{AC2D8BAF-26DF-425D-AA20-01EAAB34019A}" destId="{6EB1492C-309D-46CC-B16C-695C53C244DF}" srcOrd="12" destOrd="0" parTransId="{B5CF1262-6A0F-4A4A-8E01-687B2F2D7D42}" sibTransId="{18D3FD9E-3EA2-4FA3-8848-9ECC9AE71207}"/>
    <dgm:cxn modelId="{F9D51686-7875-46B9-9FE4-A80BA758A15E}" type="presOf" srcId="{CCA8B9CC-BF7D-4247-83C7-3B1349CDBD32}" destId="{A9FA528B-35AA-4F80-8E94-D0700CA1C059}" srcOrd="0" destOrd="0" presId="urn:microsoft.com/office/officeart/2005/8/layout/process1"/>
    <dgm:cxn modelId="{B4E8FCD6-D56C-4941-AE1C-3646C6CE6DEE}" srcId="{AC2D8BAF-26DF-425D-AA20-01EAAB34019A}" destId="{0ED777E2-CA00-4E0A-B2AD-F835426B4FDF}" srcOrd="17" destOrd="0" parTransId="{7E4D3C9C-085B-4BC7-B1ED-6AB0F9A490A4}" sibTransId="{8B64A048-DC21-4A30-9D67-434D10302AD7}"/>
    <dgm:cxn modelId="{96D06D32-9C36-47C7-B530-6070DC1CD568}" type="presOf" srcId="{18D3FD9E-3EA2-4FA3-8848-9ECC9AE71207}" destId="{5A7A4DCA-0B47-4973-81DB-2F2523375ACD}" srcOrd="0" destOrd="0" presId="urn:microsoft.com/office/officeart/2005/8/layout/process1"/>
    <dgm:cxn modelId="{0E0A3569-84A4-4A9E-955E-7114A9193BA6}" type="presOf" srcId="{82A75913-A787-4A79-B157-7AD96FF8BDB5}" destId="{1433ABC4-8E4E-460F-9F16-F01BA9870B53}" srcOrd="1" destOrd="0" presId="urn:microsoft.com/office/officeart/2005/8/layout/process1"/>
    <dgm:cxn modelId="{539E51D8-9F5D-468F-B775-AF9EBDC8BAD9}" type="presOf" srcId="{FA6C5CFB-FB0C-4AD0-A877-2DDCD830E843}" destId="{63A38024-7D43-4277-B024-586E8E4DDD97}" srcOrd="0" destOrd="0" presId="urn:microsoft.com/office/officeart/2005/8/layout/process1"/>
    <dgm:cxn modelId="{11C034F1-EC2A-4934-AB13-4395031B9B8E}" type="presOf" srcId="{83C433C9-6E0E-42BE-B275-1F60A1072D4D}" destId="{2822F03F-9B98-4807-AB87-057E7C6CCAD9}" srcOrd="1" destOrd="0" presId="urn:microsoft.com/office/officeart/2005/8/layout/process1"/>
    <dgm:cxn modelId="{0C144C3A-E7BD-4DE8-AC74-E373679C4125}" type="presOf" srcId="{5E7FB89D-6E43-4FAD-BDAC-CCDEC9C34A22}" destId="{439B67F0-CB67-442A-AB2A-5DD86FBC40FC}" srcOrd="0" destOrd="0" presId="urn:microsoft.com/office/officeart/2005/8/layout/process1"/>
    <dgm:cxn modelId="{A7F59F72-5D6D-45E3-B4C2-F2A153B41E74}" type="presOf" srcId="{08EB1D7E-FDD1-4047-A615-CA6AD6A4D40F}" destId="{1B08E928-BC95-4BD3-AFE3-A6EE8CDD0DB5}" srcOrd="1" destOrd="0" presId="urn:microsoft.com/office/officeart/2005/8/layout/process1"/>
    <dgm:cxn modelId="{5E2D6C05-BFE3-45CD-8395-382704B85DF3}" srcId="{AC2D8BAF-26DF-425D-AA20-01EAAB34019A}" destId="{5B54296D-06D9-43CE-AEB4-D99EC39E81B0}" srcOrd="13" destOrd="0" parTransId="{0F0DD95C-C9D9-4F8C-B24E-97CA45CA6967}" sibTransId="{9E4028C4-DFED-4CAD-B094-4EA6D551EFB6}"/>
    <dgm:cxn modelId="{D2C8D95F-EC6C-4369-A190-465144E11BAE}" type="presOf" srcId="{6EB1492C-309D-46CC-B16C-695C53C244DF}" destId="{8554F5E0-048A-4701-8B7F-A34BA235C96B}" srcOrd="0" destOrd="0" presId="urn:microsoft.com/office/officeart/2005/8/layout/process1"/>
    <dgm:cxn modelId="{2A986724-889B-4D3B-81F9-45A8C7F254B4}" srcId="{AC2D8BAF-26DF-425D-AA20-01EAAB34019A}" destId="{A28546E4-1BDC-4481-877D-85A3D0B66FDD}" srcOrd="16" destOrd="0" parTransId="{AAF63FE8-2AAC-4E88-969E-2281ACF1D2C3}" sibTransId="{6FE0F0D2-19EA-4200-B08B-8218A1A9DD62}"/>
    <dgm:cxn modelId="{2E8CBA55-0947-4768-B230-456FB7C43CB3}" type="presOf" srcId="{0A3B89B8-8DF5-471B-A070-7B6A005D2C51}" destId="{B851DA5E-0761-436C-9B9C-9676FD205724}" srcOrd="0" destOrd="0" presId="urn:microsoft.com/office/officeart/2005/8/layout/process1"/>
    <dgm:cxn modelId="{E78ED822-51B5-40C4-8E93-A6FFE9FC6C04}" type="presOf" srcId="{AC2D8BAF-26DF-425D-AA20-01EAAB34019A}" destId="{48E4BEEE-358D-4FFC-BB2D-711AA2A8CCE3}" srcOrd="0" destOrd="0" presId="urn:microsoft.com/office/officeart/2005/8/layout/process1"/>
    <dgm:cxn modelId="{61CB2777-E589-4B22-BF1B-6EE6DB27B988}" srcId="{AC2D8BAF-26DF-425D-AA20-01EAAB34019A}" destId="{FA6C5CFB-FB0C-4AD0-A877-2DDCD830E843}" srcOrd="5" destOrd="0" parTransId="{733F437A-6DB1-4657-9F62-E4F313A48B7A}" sibTransId="{8286FB62-398B-4C62-B630-26902BD82EB9}"/>
    <dgm:cxn modelId="{19CF815C-6338-47A7-937A-EC967944D9CC}" type="presOf" srcId="{BAB64C0C-A43D-4779-A426-C0A4AA60C5DA}" destId="{190EC9F4-DAF4-4A32-BBF3-292AC6C66E3E}" srcOrd="0" destOrd="0" presId="urn:microsoft.com/office/officeart/2005/8/layout/process1"/>
    <dgm:cxn modelId="{AA2ABA77-2AA0-49BB-865F-B7EBBBF73A31}" type="presOf" srcId="{3EBBF2CB-9C5E-445B-8362-C1F1E26299C4}" destId="{9567AC85-6796-43FD-94B1-CA76AAE1D448}" srcOrd="1" destOrd="0" presId="urn:microsoft.com/office/officeart/2005/8/layout/process1"/>
    <dgm:cxn modelId="{404C8138-0762-4F87-8BC2-2849EA91BA8D}" type="presOf" srcId="{F9666DEC-35CA-4236-9CB0-E8280FC5566C}" destId="{DC733389-1DC6-4527-9E6D-2853CF249B41}" srcOrd="0" destOrd="0" presId="urn:microsoft.com/office/officeart/2005/8/layout/process1"/>
    <dgm:cxn modelId="{7694C3FC-9086-4967-8787-9F52C37F72D2}" type="presOf" srcId="{18D3FD9E-3EA2-4FA3-8848-9ECC9AE71207}" destId="{91317D1B-05B7-4E96-98C3-69CD66C17CA0}" srcOrd="1" destOrd="0" presId="urn:microsoft.com/office/officeart/2005/8/layout/process1"/>
    <dgm:cxn modelId="{16895BE4-E688-43FC-B86C-29E9FCBB3010}" type="presOf" srcId="{0ED777E2-CA00-4E0A-B2AD-F835426B4FDF}" destId="{CED58FE2-1C2E-4D41-B004-A59FBE1746D9}" srcOrd="0" destOrd="0" presId="urn:microsoft.com/office/officeart/2005/8/layout/process1"/>
    <dgm:cxn modelId="{FFF91E72-121A-4379-84BA-62164D99886B}" srcId="{AC2D8BAF-26DF-425D-AA20-01EAAB34019A}" destId="{BAB64C0C-A43D-4779-A426-C0A4AA60C5DA}" srcOrd="11" destOrd="0" parTransId="{1B270BB4-30B5-4D7C-9A06-12E0614425FC}" sibTransId="{08EB1D7E-FDD1-4047-A615-CA6AD6A4D40F}"/>
    <dgm:cxn modelId="{E60A7ACD-FAA3-4991-9342-E8214E6D4715}" type="presOf" srcId="{5B54296D-06D9-43CE-AEB4-D99EC39E81B0}" destId="{75EFF135-60BB-4EC6-8EDF-5A904D58706C}" srcOrd="0" destOrd="0" presId="urn:microsoft.com/office/officeart/2005/8/layout/process1"/>
    <dgm:cxn modelId="{AC687371-6EBF-4D65-A447-FDE035ED06F8}" type="presParOf" srcId="{48E4BEEE-358D-4FFC-BB2D-711AA2A8CCE3}" destId="{A9FA528B-35AA-4F80-8E94-D0700CA1C059}" srcOrd="0" destOrd="0" presId="urn:microsoft.com/office/officeart/2005/8/layout/process1"/>
    <dgm:cxn modelId="{A0B96CD4-6B31-4705-BF4D-BC274B7745B6}" type="presParOf" srcId="{48E4BEEE-358D-4FFC-BB2D-711AA2A8CCE3}" destId="{E053EE7E-F3E3-40B0-84E5-F42E14ED36B5}" srcOrd="1" destOrd="0" presId="urn:microsoft.com/office/officeart/2005/8/layout/process1"/>
    <dgm:cxn modelId="{36482E39-92EF-4E31-A588-280FE952BBD5}" type="presParOf" srcId="{E053EE7E-F3E3-40B0-84E5-F42E14ED36B5}" destId="{8B72BFFB-570A-4ED3-9839-0042EFFE03DF}" srcOrd="0" destOrd="0" presId="urn:microsoft.com/office/officeart/2005/8/layout/process1"/>
    <dgm:cxn modelId="{10665E16-CBF5-4E64-BE9A-73E4DC40E961}" type="presParOf" srcId="{48E4BEEE-358D-4FFC-BB2D-711AA2A8CCE3}" destId="{5BD8A451-0742-4DBD-8BB4-856C5151CE95}" srcOrd="2" destOrd="0" presId="urn:microsoft.com/office/officeart/2005/8/layout/process1"/>
    <dgm:cxn modelId="{4EE360AD-163C-450D-A42D-E074CA31EC29}" type="presParOf" srcId="{48E4BEEE-358D-4FFC-BB2D-711AA2A8CCE3}" destId="{1A1FC719-BD27-4C16-9982-336A967B137D}" srcOrd="3" destOrd="0" presId="urn:microsoft.com/office/officeart/2005/8/layout/process1"/>
    <dgm:cxn modelId="{3C0D58F8-48FF-4072-A66B-CC7B5D519040}" type="presParOf" srcId="{1A1FC719-BD27-4C16-9982-336A967B137D}" destId="{D85DFC59-DE15-4E11-BA1A-05A2E51E8A7D}" srcOrd="0" destOrd="0" presId="urn:microsoft.com/office/officeart/2005/8/layout/process1"/>
    <dgm:cxn modelId="{0AE47EA5-9A39-4A36-BB31-3ED11311F223}" type="presParOf" srcId="{48E4BEEE-358D-4FFC-BB2D-711AA2A8CCE3}" destId="{CFA8FE18-7C3E-492F-81B4-A3F809E15CA1}" srcOrd="4" destOrd="0" presId="urn:microsoft.com/office/officeart/2005/8/layout/process1"/>
    <dgm:cxn modelId="{EA6A08FF-6994-4702-A679-DA7CF48E0426}" type="presParOf" srcId="{48E4BEEE-358D-4FFC-BB2D-711AA2A8CCE3}" destId="{6C87F5F0-75B3-4952-8BC9-39A371F84A17}" srcOrd="5" destOrd="0" presId="urn:microsoft.com/office/officeart/2005/8/layout/process1"/>
    <dgm:cxn modelId="{0B0FFC72-141A-4DBB-B829-33FBC89AB03B}" type="presParOf" srcId="{6C87F5F0-75B3-4952-8BC9-39A371F84A17}" destId="{FC7DAF5C-9F03-4951-9FF4-976C02C00464}" srcOrd="0" destOrd="0" presId="urn:microsoft.com/office/officeart/2005/8/layout/process1"/>
    <dgm:cxn modelId="{A6B13FD9-9119-47B9-9FA8-3667D44E07A9}" type="presParOf" srcId="{48E4BEEE-358D-4FFC-BB2D-711AA2A8CCE3}" destId="{D2FB5A4A-C78E-41A3-A591-1E573974D096}" srcOrd="6" destOrd="0" presId="urn:microsoft.com/office/officeart/2005/8/layout/process1"/>
    <dgm:cxn modelId="{DC472AC4-4566-43E7-ABBB-71C8741AA297}" type="presParOf" srcId="{48E4BEEE-358D-4FFC-BB2D-711AA2A8CCE3}" destId="{E71B6B3C-6195-4799-A5A0-F7454F4252FE}" srcOrd="7" destOrd="0" presId="urn:microsoft.com/office/officeart/2005/8/layout/process1"/>
    <dgm:cxn modelId="{7C9A8696-0B51-41A5-9F3F-93A4184FE73C}" type="presParOf" srcId="{E71B6B3C-6195-4799-A5A0-F7454F4252FE}" destId="{A756851D-1B02-4F11-9B00-AB7576D7D760}" srcOrd="0" destOrd="0" presId="urn:microsoft.com/office/officeart/2005/8/layout/process1"/>
    <dgm:cxn modelId="{0CF026EA-D070-4B72-9098-BEF2C63401D8}" type="presParOf" srcId="{48E4BEEE-358D-4FFC-BB2D-711AA2A8CCE3}" destId="{744BBA7F-F7F0-4C56-9AE3-9F763CB4C30A}" srcOrd="8" destOrd="0" presId="urn:microsoft.com/office/officeart/2005/8/layout/process1"/>
    <dgm:cxn modelId="{BC9B3DD4-C5EB-45E9-BDF2-405D4C7DC8AD}" type="presParOf" srcId="{48E4BEEE-358D-4FFC-BB2D-711AA2A8CCE3}" destId="{A6D110EA-915A-4532-85CD-B6F4105486A3}" srcOrd="9" destOrd="0" presId="urn:microsoft.com/office/officeart/2005/8/layout/process1"/>
    <dgm:cxn modelId="{9ED4C72E-C72C-49EC-B8C9-DF8305AC5680}" type="presParOf" srcId="{A6D110EA-915A-4532-85CD-B6F4105486A3}" destId="{BDF27138-E1A2-4D63-A2EA-69A6FB3BFA13}" srcOrd="0" destOrd="0" presId="urn:microsoft.com/office/officeart/2005/8/layout/process1"/>
    <dgm:cxn modelId="{83298536-3614-4D1F-9A10-FD233D47C931}" type="presParOf" srcId="{48E4BEEE-358D-4FFC-BB2D-711AA2A8CCE3}" destId="{63A38024-7D43-4277-B024-586E8E4DDD97}" srcOrd="10" destOrd="0" presId="urn:microsoft.com/office/officeart/2005/8/layout/process1"/>
    <dgm:cxn modelId="{1E03E197-168A-4ABB-B5E5-610575874548}" type="presParOf" srcId="{48E4BEEE-358D-4FFC-BB2D-711AA2A8CCE3}" destId="{E3311E64-AFF5-4BEE-B12C-22E0E10C2C71}" srcOrd="11" destOrd="0" presId="urn:microsoft.com/office/officeart/2005/8/layout/process1"/>
    <dgm:cxn modelId="{ADF7A1BA-08D2-48D0-8F8F-D110615EFCF8}" type="presParOf" srcId="{E3311E64-AFF5-4BEE-B12C-22E0E10C2C71}" destId="{18ED63FD-B028-4A05-BA23-BC4A6D3314DB}" srcOrd="0" destOrd="0" presId="urn:microsoft.com/office/officeart/2005/8/layout/process1"/>
    <dgm:cxn modelId="{523BB4E8-55FE-428C-8274-CF1907B52D83}" type="presParOf" srcId="{48E4BEEE-358D-4FFC-BB2D-711AA2A8CCE3}" destId="{7A9C23AC-26A4-43DA-9263-6E466EF5FAAE}" srcOrd="12" destOrd="0" presId="urn:microsoft.com/office/officeart/2005/8/layout/process1"/>
    <dgm:cxn modelId="{BCBA05C0-EFF6-4054-AB9B-629875E52BD6}" type="presParOf" srcId="{48E4BEEE-358D-4FFC-BB2D-711AA2A8CCE3}" destId="{B417E64A-1800-4F20-98D0-433038338528}" srcOrd="13" destOrd="0" presId="urn:microsoft.com/office/officeart/2005/8/layout/process1"/>
    <dgm:cxn modelId="{B38BD258-E5CE-4C5D-9A7C-13533C0CD0D0}" type="presParOf" srcId="{B417E64A-1800-4F20-98D0-433038338528}" destId="{4655B48B-35E1-43AB-8592-4E3610624624}" srcOrd="0" destOrd="0" presId="urn:microsoft.com/office/officeart/2005/8/layout/process1"/>
    <dgm:cxn modelId="{F359AA01-DCD9-4D7F-9272-0F05598E8499}" type="presParOf" srcId="{48E4BEEE-358D-4FFC-BB2D-711AA2A8CCE3}" destId="{26441F97-1183-4651-A66F-DE2D928A76CE}" srcOrd="14" destOrd="0" presId="urn:microsoft.com/office/officeart/2005/8/layout/process1"/>
    <dgm:cxn modelId="{BFC2258A-2B87-4E89-B825-909E7FB88A65}" type="presParOf" srcId="{48E4BEEE-358D-4FFC-BB2D-711AA2A8CCE3}" destId="{A3BC5564-441E-446D-9570-4BFC689F20C9}" srcOrd="15" destOrd="0" presId="urn:microsoft.com/office/officeart/2005/8/layout/process1"/>
    <dgm:cxn modelId="{55EA2FF0-A7E4-4956-97C3-511F523D643B}" type="presParOf" srcId="{A3BC5564-441E-446D-9570-4BFC689F20C9}" destId="{EBCD3005-A11C-467A-ADAF-89A0016F189A}" srcOrd="0" destOrd="0" presId="urn:microsoft.com/office/officeart/2005/8/layout/process1"/>
    <dgm:cxn modelId="{2793C41F-DD1A-407A-862D-4F8FF6197ACE}" type="presParOf" srcId="{48E4BEEE-358D-4FFC-BB2D-711AA2A8CCE3}" destId="{7C0FC4AD-402D-4D28-A338-64B5234ED683}" srcOrd="16" destOrd="0" presId="urn:microsoft.com/office/officeart/2005/8/layout/process1"/>
    <dgm:cxn modelId="{BA9488BF-852A-486E-9392-BA3BC6F3858D}" type="presParOf" srcId="{48E4BEEE-358D-4FFC-BB2D-711AA2A8CCE3}" destId="{B0E39B35-6518-4BE8-A4B7-2DCF9E9BAFD7}" srcOrd="17" destOrd="0" presId="urn:microsoft.com/office/officeart/2005/8/layout/process1"/>
    <dgm:cxn modelId="{19FE3E73-0D67-4276-864C-8F8D34F55B47}" type="presParOf" srcId="{B0E39B35-6518-4BE8-A4B7-2DCF9E9BAFD7}" destId="{2822F03F-9B98-4807-AB87-057E7C6CCAD9}" srcOrd="0" destOrd="0" presId="urn:microsoft.com/office/officeart/2005/8/layout/process1"/>
    <dgm:cxn modelId="{F0C67669-DF1C-487C-9D7C-3EA98576FCEC}" type="presParOf" srcId="{48E4BEEE-358D-4FFC-BB2D-711AA2A8CCE3}" destId="{DC733389-1DC6-4527-9E6D-2853CF249B41}" srcOrd="18" destOrd="0" presId="urn:microsoft.com/office/officeart/2005/8/layout/process1"/>
    <dgm:cxn modelId="{E7E71B2E-1F55-4E62-9BF1-89FC474D3BF2}" type="presParOf" srcId="{48E4BEEE-358D-4FFC-BB2D-711AA2A8CCE3}" destId="{902F1091-4BAA-46EA-85D6-42235A5A44A3}" srcOrd="19" destOrd="0" presId="urn:microsoft.com/office/officeart/2005/8/layout/process1"/>
    <dgm:cxn modelId="{FFD022ED-E2D9-4769-83B0-D12DA34D3951}" type="presParOf" srcId="{902F1091-4BAA-46EA-85D6-42235A5A44A3}" destId="{1433ABC4-8E4E-460F-9F16-F01BA9870B53}" srcOrd="0" destOrd="0" presId="urn:microsoft.com/office/officeart/2005/8/layout/process1"/>
    <dgm:cxn modelId="{1428B619-A756-48C0-9754-9245D18DC15F}" type="presParOf" srcId="{48E4BEEE-358D-4FFC-BB2D-711AA2A8CCE3}" destId="{71AC2BA8-486A-4EE7-BF86-658523DC027C}" srcOrd="20" destOrd="0" presId="urn:microsoft.com/office/officeart/2005/8/layout/process1"/>
    <dgm:cxn modelId="{406CD659-2A2B-436D-8340-74C47AC63E18}" type="presParOf" srcId="{48E4BEEE-358D-4FFC-BB2D-711AA2A8CCE3}" destId="{52752FA5-58BB-4C6E-A96A-2634E1234BD1}" srcOrd="21" destOrd="0" presId="urn:microsoft.com/office/officeart/2005/8/layout/process1"/>
    <dgm:cxn modelId="{01B3BF64-66B5-4674-B48D-F59CF7D65F1F}" type="presParOf" srcId="{52752FA5-58BB-4C6E-A96A-2634E1234BD1}" destId="{7191E619-FB7A-4A93-B874-0F2B60ECE18C}" srcOrd="0" destOrd="0" presId="urn:microsoft.com/office/officeart/2005/8/layout/process1"/>
    <dgm:cxn modelId="{1CFA000C-844B-44FF-81C6-A75BDFFF7FF7}" type="presParOf" srcId="{48E4BEEE-358D-4FFC-BB2D-711AA2A8CCE3}" destId="{190EC9F4-DAF4-4A32-BBF3-292AC6C66E3E}" srcOrd="22" destOrd="0" presId="urn:microsoft.com/office/officeart/2005/8/layout/process1"/>
    <dgm:cxn modelId="{FCA10534-566F-495A-9C38-49E8F7B25E44}" type="presParOf" srcId="{48E4BEEE-358D-4FFC-BB2D-711AA2A8CCE3}" destId="{D6D3BDC2-9B0B-4103-B0EF-BCBEF7C22ED1}" srcOrd="23" destOrd="0" presId="urn:microsoft.com/office/officeart/2005/8/layout/process1"/>
    <dgm:cxn modelId="{BBD9CE32-ED50-439C-9C91-C63F39398E3C}" type="presParOf" srcId="{D6D3BDC2-9B0B-4103-B0EF-BCBEF7C22ED1}" destId="{1B08E928-BC95-4BD3-AFE3-A6EE8CDD0DB5}" srcOrd="0" destOrd="0" presId="urn:microsoft.com/office/officeart/2005/8/layout/process1"/>
    <dgm:cxn modelId="{94C27E6E-1539-441F-8A9B-3DF2EA718962}" type="presParOf" srcId="{48E4BEEE-358D-4FFC-BB2D-711AA2A8CCE3}" destId="{8554F5E0-048A-4701-8B7F-A34BA235C96B}" srcOrd="24" destOrd="0" presId="urn:microsoft.com/office/officeart/2005/8/layout/process1"/>
    <dgm:cxn modelId="{F15556D5-3F3F-42A7-A84C-BA070E447FF1}" type="presParOf" srcId="{48E4BEEE-358D-4FFC-BB2D-711AA2A8CCE3}" destId="{5A7A4DCA-0B47-4973-81DB-2F2523375ACD}" srcOrd="25" destOrd="0" presId="urn:microsoft.com/office/officeart/2005/8/layout/process1"/>
    <dgm:cxn modelId="{05922139-38FA-45ED-BB33-F2D0F156C487}" type="presParOf" srcId="{5A7A4DCA-0B47-4973-81DB-2F2523375ACD}" destId="{91317D1B-05B7-4E96-98C3-69CD66C17CA0}" srcOrd="0" destOrd="0" presId="urn:microsoft.com/office/officeart/2005/8/layout/process1"/>
    <dgm:cxn modelId="{F8B36142-2B4F-40E5-BAD8-53C917349559}" type="presParOf" srcId="{48E4BEEE-358D-4FFC-BB2D-711AA2A8CCE3}" destId="{75EFF135-60BB-4EC6-8EDF-5A904D58706C}" srcOrd="26" destOrd="0" presId="urn:microsoft.com/office/officeart/2005/8/layout/process1"/>
    <dgm:cxn modelId="{FCC8FCC6-E67E-48C7-82FD-2FC281FF6ABA}" type="presParOf" srcId="{48E4BEEE-358D-4FFC-BB2D-711AA2A8CCE3}" destId="{A0FDA379-3886-4B9F-B1C4-F89213EFA059}" srcOrd="27" destOrd="0" presId="urn:microsoft.com/office/officeart/2005/8/layout/process1"/>
    <dgm:cxn modelId="{DF33024D-5392-4270-B7D4-81B7F7724E9B}" type="presParOf" srcId="{A0FDA379-3886-4B9F-B1C4-F89213EFA059}" destId="{3A716EC0-197E-47AE-97B9-6AF72D0165FC}" srcOrd="0" destOrd="0" presId="urn:microsoft.com/office/officeart/2005/8/layout/process1"/>
    <dgm:cxn modelId="{6AC652C3-D49D-461E-9B46-72590D7EDDF8}" type="presParOf" srcId="{48E4BEEE-358D-4FFC-BB2D-711AA2A8CCE3}" destId="{B3D0FECA-8ED4-49BC-BDDE-D41FC10F53FE}" srcOrd="28" destOrd="0" presId="urn:microsoft.com/office/officeart/2005/8/layout/process1"/>
    <dgm:cxn modelId="{DEBAB344-7965-4A09-BD98-03ECC7B69F62}" type="presParOf" srcId="{48E4BEEE-358D-4FFC-BB2D-711AA2A8CCE3}" destId="{B851DA5E-0761-436C-9B9C-9676FD205724}" srcOrd="29" destOrd="0" presId="urn:microsoft.com/office/officeart/2005/8/layout/process1"/>
    <dgm:cxn modelId="{B6BE33B4-BFEA-4176-8283-064D35E34A8D}" type="presParOf" srcId="{B851DA5E-0761-436C-9B9C-9676FD205724}" destId="{E534B5A6-DD29-4397-A1B0-89BB6ECB3476}" srcOrd="0" destOrd="0" presId="urn:microsoft.com/office/officeart/2005/8/layout/process1"/>
    <dgm:cxn modelId="{0966EA58-1C8F-4EE1-A360-88910FAE77C8}" type="presParOf" srcId="{48E4BEEE-358D-4FFC-BB2D-711AA2A8CCE3}" destId="{439B67F0-CB67-442A-AB2A-5DD86FBC40FC}" srcOrd="30" destOrd="0" presId="urn:microsoft.com/office/officeart/2005/8/layout/process1"/>
    <dgm:cxn modelId="{98E0625B-0B0A-4483-B690-EEE4662B524B}" type="presParOf" srcId="{48E4BEEE-358D-4FFC-BB2D-711AA2A8CCE3}" destId="{01211DF1-9879-4D80-B911-43372D9D1237}" srcOrd="31" destOrd="0" presId="urn:microsoft.com/office/officeart/2005/8/layout/process1"/>
    <dgm:cxn modelId="{C07504A1-962A-4745-BBD1-C27D865DFAB0}" type="presParOf" srcId="{01211DF1-9879-4D80-B911-43372D9D1237}" destId="{F7FF59CE-10C1-4C93-B647-4DFF345058C5}" srcOrd="0" destOrd="0" presId="urn:microsoft.com/office/officeart/2005/8/layout/process1"/>
    <dgm:cxn modelId="{2DAC613D-9DF2-4ABE-B6BA-19B76181B79A}" type="presParOf" srcId="{48E4BEEE-358D-4FFC-BB2D-711AA2A8CCE3}" destId="{A26DD8F4-3AA7-4BC1-859C-A036EE460FE6}" srcOrd="32" destOrd="0" presId="urn:microsoft.com/office/officeart/2005/8/layout/process1"/>
    <dgm:cxn modelId="{893E15D6-73F7-4E78-AFE0-5A30B8BF5B5F}" type="presParOf" srcId="{48E4BEEE-358D-4FFC-BB2D-711AA2A8CCE3}" destId="{6A4B511C-0DFD-42D5-855C-A8B38531BEF8}" srcOrd="33" destOrd="0" presId="urn:microsoft.com/office/officeart/2005/8/layout/process1"/>
    <dgm:cxn modelId="{EBCEE0EB-6AAB-43FD-A214-BF048DC3CD39}" type="presParOf" srcId="{6A4B511C-0DFD-42D5-855C-A8B38531BEF8}" destId="{A58E1A98-DA6C-4A56-9464-7B2A924CC8E8}" srcOrd="0" destOrd="0" presId="urn:microsoft.com/office/officeart/2005/8/layout/process1"/>
    <dgm:cxn modelId="{E146D840-B402-4A04-873B-C37EB5B78741}" type="presParOf" srcId="{48E4BEEE-358D-4FFC-BB2D-711AA2A8CCE3}" destId="{CED58FE2-1C2E-4D41-B004-A59FBE1746D9}" srcOrd="34" destOrd="0" presId="urn:microsoft.com/office/officeart/2005/8/layout/process1"/>
    <dgm:cxn modelId="{FC229519-AFEF-4E81-B7AD-EFE76AF9C43E}" type="presParOf" srcId="{48E4BEEE-358D-4FFC-BB2D-711AA2A8CCE3}" destId="{F8998F13-A122-48A6-A371-C3386D94165B}" srcOrd="35" destOrd="0" presId="urn:microsoft.com/office/officeart/2005/8/layout/process1"/>
    <dgm:cxn modelId="{BD4438EC-54D3-48CC-BC03-8FCF78126126}" type="presParOf" srcId="{F8998F13-A122-48A6-A371-C3386D94165B}" destId="{F34FEDD9-A721-41A0-8699-FBFD0C112335}" srcOrd="0" destOrd="0" presId="urn:microsoft.com/office/officeart/2005/8/layout/process1"/>
    <dgm:cxn modelId="{9C8F8A6D-CA58-4609-91F0-297A99CAF2AE}" type="presParOf" srcId="{48E4BEEE-358D-4FFC-BB2D-711AA2A8CCE3}" destId="{E7BB1D5C-70A0-40F5-B38B-759E226515E2}" srcOrd="36" destOrd="0" presId="urn:microsoft.com/office/officeart/2005/8/layout/process1"/>
    <dgm:cxn modelId="{0E99B38D-6997-43A9-9481-63890EC500CE}" type="presParOf" srcId="{48E4BEEE-358D-4FFC-BB2D-711AA2A8CCE3}" destId="{BF9A9573-4DBC-415F-A574-DAB91A14506B}" srcOrd="37" destOrd="0" presId="urn:microsoft.com/office/officeart/2005/8/layout/process1"/>
    <dgm:cxn modelId="{0F13FF9D-73C8-4799-B28F-5523C9031CD3}" type="presParOf" srcId="{BF9A9573-4DBC-415F-A574-DAB91A14506B}" destId="{9567AC85-6796-43FD-94B1-CA76AAE1D448}" srcOrd="0" destOrd="0" presId="urn:microsoft.com/office/officeart/2005/8/layout/process1"/>
    <dgm:cxn modelId="{AD5839CA-E71E-44E5-88D4-E4D929D46078}"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B4031D2D-4E59-4E6F-8485-503166B95BBE}" type="presOf" srcId="{FA6C5CFB-FB0C-4AD0-A877-2DDCD830E843}" destId="{63A38024-7D43-4277-B024-586E8E4DDD97}" srcOrd="0" destOrd="0" presId="urn:microsoft.com/office/officeart/2005/8/layout/process1"/>
    <dgm:cxn modelId="{D286EB58-1828-4EB2-8A27-077AD85C72C6}" type="presOf" srcId="{18D3FD9E-3EA2-4FA3-8848-9ECC9AE71207}" destId="{5A7A4DCA-0B47-4973-81DB-2F2523375ACD}" srcOrd="0" destOrd="0" presId="urn:microsoft.com/office/officeart/2005/8/layout/process1"/>
    <dgm:cxn modelId="{FFF91E72-121A-4379-84BA-62164D99886B}" srcId="{AC2D8BAF-26DF-425D-AA20-01EAAB34019A}" destId="{BAB64C0C-A43D-4779-A426-C0A4AA60C5DA}" srcOrd="11" destOrd="0" parTransId="{1B270BB4-30B5-4D7C-9A06-12E0614425FC}" sibTransId="{08EB1D7E-FDD1-4047-A615-CA6AD6A4D40F}"/>
    <dgm:cxn modelId="{8C18EC13-97DA-4675-8360-60367A7319DC}" type="presOf" srcId="{7299871C-CB34-41D5-936F-F3B1C147A705}" destId="{BDF27138-E1A2-4D63-A2EA-69A6FB3BFA13}" srcOrd="1" destOrd="0" presId="urn:microsoft.com/office/officeart/2005/8/layout/process1"/>
    <dgm:cxn modelId="{2919E4EF-0316-49BD-BC47-473DD42880C7}" type="presOf" srcId="{99785116-43C4-443B-9688-64524341DEEC}" destId="{F7FF59CE-10C1-4C93-B647-4DFF345058C5}" srcOrd="1" destOrd="0" presId="urn:microsoft.com/office/officeart/2005/8/layout/process1"/>
    <dgm:cxn modelId="{A0181BCC-EC91-4FA1-9322-BE0AA9754081}" srcId="{AC2D8BAF-26DF-425D-AA20-01EAAB34019A}" destId="{44E9B2C1-5304-4675-8540-68CA351ADB58}" srcOrd="18" destOrd="0" parTransId="{CE48DEEA-2134-409D-9311-09DF1A912C1B}" sibTransId="{3EBBF2CB-9C5E-445B-8362-C1F1E26299C4}"/>
    <dgm:cxn modelId="{FC24D40A-56AE-4C11-B637-583DD2890571}" srcId="{AC2D8BAF-26DF-425D-AA20-01EAAB34019A}" destId="{40448D95-B630-418E-BCD5-F0E765286184}" srcOrd="19" destOrd="0" parTransId="{395B8658-FEE3-44CE-8E0A-DC4594774033}" sibTransId="{4CB60399-DFA7-4277-8346-2F0EDD4F7912}"/>
    <dgm:cxn modelId="{DEA0254E-0947-4448-A443-63D14971279E}" type="presOf" srcId="{1E635CAA-B5F3-4714-9361-CDB6BC9C785F}" destId="{CFA8FE18-7C3E-492F-81B4-A3F809E15CA1}" srcOrd="0" destOrd="0" presId="urn:microsoft.com/office/officeart/2005/8/layout/process1"/>
    <dgm:cxn modelId="{97ACFE0A-A687-4E61-8EEA-901605FCA906}" srcId="{AC2D8BAF-26DF-425D-AA20-01EAAB34019A}" destId="{5E7FB89D-6E43-4FAD-BDAC-CCDEC9C34A22}" srcOrd="15" destOrd="0" parTransId="{DF5F043C-EDF4-495E-B3F1-67C50DFFB094}" sibTransId="{99785116-43C4-443B-9688-64524341DEEC}"/>
    <dgm:cxn modelId="{14C2592E-D497-4312-9AAD-973E5C5DFD9C}" srcId="{AC2D8BAF-26DF-425D-AA20-01EAAB34019A}" destId="{51FD2816-5946-4E22-AE40-71AB99761CA0}" srcOrd="10" destOrd="0" parTransId="{F570A02F-C079-4109-A677-757739142A74}" sibTransId="{85FC1FCD-ED8D-4871-805C-7851176B6F84}"/>
    <dgm:cxn modelId="{E513595E-3414-49D1-AD05-0AD8ABB5F16A}" type="presOf" srcId="{5E7FB89D-6E43-4FAD-BDAC-CCDEC9C34A22}" destId="{439B67F0-CB67-442A-AB2A-5DD86FBC40FC}" srcOrd="0" destOrd="0" presId="urn:microsoft.com/office/officeart/2005/8/layout/process1"/>
    <dgm:cxn modelId="{AC178B04-EC89-4E52-A902-DAA61C3AC067}" srcId="{AC2D8BAF-26DF-425D-AA20-01EAAB34019A}" destId="{F9666DEC-35CA-4236-9CB0-E8280FC5566C}" srcOrd="9" destOrd="0" parTransId="{6CDEB913-605E-4F78-9E1D-2ED16C2D0F10}" sibTransId="{82A75913-A787-4A79-B157-7AD96FF8BDB5}"/>
    <dgm:cxn modelId="{5771D5CE-839E-43DF-A015-063B2B68DF3A}" type="presOf" srcId="{7D6DBC97-2D1F-4014-9820-0760E9E7B677}" destId="{26441F97-1183-4651-A66F-DE2D928A76CE}" srcOrd="0" destOrd="0" presId="urn:microsoft.com/office/officeart/2005/8/layout/process1"/>
    <dgm:cxn modelId="{6E46F875-8084-4143-98F6-71CDB06CDE51}" type="presOf" srcId="{B1F9C5D1-CE21-499A-ACAA-3194BE719CBD}" destId="{B417E64A-1800-4F20-98D0-433038338528}" srcOrd="0" destOrd="0" presId="urn:microsoft.com/office/officeart/2005/8/layout/process1"/>
    <dgm:cxn modelId="{863306AF-452F-4B01-B361-5EF3320B0D07}" type="presOf" srcId="{C5D28277-4062-4B29-8F22-760F97A77BA2}" destId="{D85DFC59-DE15-4E11-BA1A-05A2E51E8A7D}" srcOrd="1" destOrd="0" presId="urn:microsoft.com/office/officeart/2005/8/layout/process1"/>
    <dgm:cxn modelId="{26F41174-4B95-4F05-A7C1-374255B461F9}" type="presOf" srcId="{8B64A048-DC21-4A30-9D67-434D10302AD7}" destId="{F34FEDD9-A721-41A0-8699-FBFD0C112335}" srcOrd="1" destOrd="0" presId="urn:microsoft.com/office/officeart/2005/8/layout/process1"/>
    <dgm:cxn modelId="{A1AD50E0-33F0-4D3C-B49F-62D4FB8DA6C8}" type="presOf" srcId="{C5D28277-4062-4B29-8F22-760F97A77BA2}" destId="{1A1FC719-BD27-4C16-9982-336A967B137D}" srcOrd="0" destOrd="0" presId="urn:microsoft.com/office/officeart/2005/8/layout/process1"/>
    <dgm:cxn modelId="{29691FBE-2531-42F6-B738-42AC6F6BB78B}" type="presOf" srcId="{82A75913-A787-4A79-B157-7AD96FF8BDB5}" destId="{1433ABC4-8E4E-460F-9F16-F01BA9870B53}" srcOrd="1" destOrd="0" presId="urn:microsoft.com/office/officeart/2005/8/layout/process1"/>
    <dgm:cxn modelId="{92437A54-9DCF-448C-AFFB-E86F70D8C677}" type="presOf" srcId="{F9666DEC-35CA-4236-9CB0-E8280FC5566C}" destId="{DC733389-1DC6-4527-9E6D-2853CF249B41}" srcOrd="0" destOrd="0" presId="urn:microsoft.com/office/officeart/2005/8/layout/process1"/>
    <dgm:cxn modelId="{A10BAD2C-7F6F-4D37-B65A-E1DBFFB7327F}" type="presOf" srcId="{93FBA670-1D5D-49B9-9C26-29DFFE9D539B}" destId="{D2FB5A4A-C78E-41A3-A591-1E573974D096}" srcOrd="0" destOrd="0" presId="urn:microsoft.com/office/officeart/2005/8/layout/process1"/>
    <dgm:cxn modelId="{8C5DD7B6-A703-498E-A447-7CB5C0CE066B}" type="presOf" srcId="{85FC1FCD-ED8D-4871-805C-7851176B6F84}" destId="{7191E619-FB7A-4A93-B874-0F2B60ECE18C}" srcOrd="1" destOrd="0" presId="urn:microsoft.com/office/officeart/2005/8/layout/process1"/>
    <dgm:cxn modelId="{195DA43A-05FE-48CC-8D39-FE71B7060CD1}" type="presOf" srcId="{0ED777E2-CA00-4E0A-B2AD-F835426B4FDF}" destId="{CED58FE2-1C2E-4D41-B004-A59FBE1746D9}" srcOrd="0" destOrd="0" presId="urn:microsoft.com/office/officeart/2005/8/layout/process1"/>
    <dgm:cxn modelId="{92838C39-AB85-42BB-8070-A8E20F4B6975}" type="presOf" srcId="{B1F9C5D1-CE21-499A-ACAA-3194BE719CBD}" destId="{4655B48B-35E1-43AB-8592-4E3610624624}" srcOrd="1" destOrd="0" presId="urn:microsoft.com/office/officeart/2005/8/layout/process1"/>
    <dgm:cxn modelId="{EACE25EB-1BFD-4E28-ABFC-864D2908EB53}" type="presOf" srcId="{85FC1FCD-ED8D-4871-805C-7851176B6F84}" destId="{52752FA5-58BB-4C6E-A96A-2634E1234BD1}" srcOrd="0" destOrd="0" presId="urn:microsoft.com/office/officeart/2005/8/layout/process1"/>
    <dgm:cxn modelId="{65D8ABCA-BB34-4976-A4F8-210D66105347}" srcId="{AC2D8BAF-26DF-425D-AA20-01EAAB34019A}" destId="{7056B073-F22F-4986-83E7-D7AAE575387A}" srcOrd="14" destOrd="0" parTransId="{8EBEFD8C-961F-4DEF-8BE5-97D6EE5DFF90}" sibTransId="{0A3B89B8-8DF5-471B-A070-7B6A005D2C51}"/>
    <dgm:cxn modelId="{25FE429E-760A-48D7-8629-6687BA002362}" type="presOf" srcId="{6FE0F0D2-19EA-4200-B08B-8218A1A9DD62}" destId="{A58E1A98-DA6C-4A56-9464-7B2A924CC8E8}" srcOrd="1" destOrd="0" presId="urn:microsoft.com/office/officeart/2005/8/layout/process1"/>
    <dgm:cxn modelId="{ABB71ED8-7C69-4980-A2F5-726CE2852DE3}" type="presOf" srcId="{0A3B89B8-8DF5-471B-A070-7B6A005D2C51}" destId="{B851DA5E-0761-436C-9B9C-9676FD205724}" srcOrd="0" destOrd="0" presId="urn:microsoft.com/office/officeart/2005/8/layout/process1"/>
    <dgm:cxn modelId="{B4E8FCD6-D56C-4941-AE1C-3646C6CE6DEE}" srcId="{AC2D8BAF-26DF-425D-AA20-01EAAB34019A}" destId="{0ED777E2-CA00-4E0A-B2AD-F835426B4FDF}" srcOrd="17" destOrd="0" parTransId="{7E4D3C9C-085B-4BC7-B1ED-6AB0F9A490A4}" sibTransId="{8B64A048-DC21-4A30-9D67-434D10302AD7}"/>
    <dgm:cxn modelId="{FEF187D5-D978-4275-A3F0-B953EB8AFBBF}" type="presOf" srcId="{A28546E4-1BDC-4481-877D-85A3D0B66FDD}" destId="{A26DD8F4-3AA7-4BC1-859C-A036EE460FE6}" srcOrd="0" destOrd="0" presId="urn:microsoft.com/office/officeart/2005/8/layout/process1"/>
    <dgm:cxn modelId="{5DADC0FD-D1A0-4A70-81E5-04A9EAAFB85F}" srcId="{AC2D8BAF-26DF-425D-AA20-01EAAB34019A}" destId="{BF39DB51-40A6-4A78-B734-4A51B2FAD124}" srcOrd="1" destOrd="0" parTransId="{DF4D1689-3776-40F4-9219-F5DC02CEA1EF}" sibTransId="{C5D28277-4062-4B29-8F22-760F97A77BA2}"/>
    <dgm:cxn modelId="{C8A04A23-EA96-4BD7-B364-3E7A15B0E638}" type="presOf" srcId="{99785116-43C4-443B-9688-64524341DEEC}" destId="{01211DF1-9879-4D80-B911-43372D9D1237}" srcOrd="0" destOrd="0" presId="urn:microsoft.com/office/officeart/2005/8/layout/process1"/>
    <dgm:cxn modelId="{FE93FF6A-03F7-4D78-B7D5-A4133FBFF214}" type="presOf" srcId="{95CB5C97-82BD-4934-9B35-1A78324F709A}" destId="{A3BC5564-441E-446D-9570-4BFC689F20C9}" srcOrd="0" destOrd="0" presId="urn:microsoft.com/office/officeart/2005/8/layout/process1"/>
    <dgm:cxn modelId="{C8871F38-A994-4F6A-B871-5F9FBF12F0BB}" type="presOf" srcId="{7056B073-F22F-4986-83E7-D7AAE575387A}" destId="{B3D0FECA-8ED4-49BC-BDDE-D41FC10F53FE}" srcOrd="0" destOrd="0" presId="urn:microsoft.com/office/officeart/2005/8/layout/process1"/>
    <dgm:cxn modelId="{2CA3D62E-F9C9-4E84-BB1D-1505D276673B}" srcId="{AC2D8BAF-26DF-425D-AA20-01EAAB34019A}" destId="{CCA8B9CC-BF7D-4247-83C7-3B1349CDBD32}" srcOrd="0" destOrd="0" parTransId="{2594F981-F92D-44D4-A803-F55D6C457602}" sibTransId="{F921B5C6-5387-40ED-B6B6-7C8A3C1D81AA}"/>
    <dgm:cxn modelId="{13304100-F709-455F-9CA7-FCECE9A1BA1D}" type="presOf" srcId="{BF39DB51-40A6-4A78-B734-4A51B2FAD124}" destId="{5BD8A451-0742-4DBD-8BB4-856C5151CE95}" srcOrd="0" destOrd="0" presId="urn:microsoft.com/office/officeart/2005/8/layout/process1"/>
    <dgm:cxn modelId="{E6CD17EF-8964-4AD8-8953-8F86F3D73CBC}" type="presOf" srcId="{3EBBF2CB-9C5E-445B-8362-C1F1E26299C4}" destId="{9567AC85-6796-43FD-94B1-CA76AAE1D448}" srcOrd="1" destOrd="0" presId="urn:microsoft.com/office/officeart/2005/8/layout/process1"/>
    <dgm:cxn modelId="{A729D4BC-297F-453D-AA37-FA2811C9B2F4}" type="presOf" srcId="{51FD2816-5946-4E22-AE40-71AB99761CA0}" destId="{71AC2BA8-486A-4EE7-BF86-658523DC027C}" srcOrd="0" destOrd="0" presId="urn:microsoft.com/office/officeart/2005/8/layout/process1"/>
    <dgm:cxn modelId="{3A1BC924-9405-4901-B33D-885B1EE2D043}" type="presOf" srcId="{9E4028C4-DFED-4CAD-B094-4EA6D551EFB6}" destId="{A0FDA379-3886-4B9F-B1C4-F89213EFA059}" srcOrd="0" destOrd="0" presId="urn:microsoft.com/office/officeart/2005/8/layout/process1"/>
    <dgm:cxn modelId="{82D3B6A1-336F-4DE1-8338-D223D8E2BDAE}" type="presOf" srcId="{9E4028C4-DFED-4CAD-B094-4EA6D551EFB6}" destId="{3A716EC0-197E-47AE-97B9-6AF72D0165FC}" srcOrd="1" destOrd="0" presId="urn:microsoft.com/office/officeart/2005/8/layout/process1"/>
    <dgm:cxn modelId="{E2C884F0-0463-4876-8B9C-4588C79A983A}" type="presOf" srcId="{6EB1492C-309D-46CC-B16C-695C53C244DF}" destId="{8554F5E0-048A-4701-8B7F-A34BA235C96B}" srcOrd="0" destOrd="0" presId="urn:microsoft.com/office/officeart/2005/8/layout/process1"/>
    <dgm:cxn modelId="{EAA48735-75CE-48B5-B33A-3194265F7F09}" type="presOf" srcId="{95CB5C97-82BD-4934-9B35-1A78324F709A}" destId="{EBCD3005-A11C-467A-ADAF-89A0016F189A}" srcOrd="1" destOrd="0" presId="urn:microsoft.com/office/officeart/2005/8/layout/process1"/>
    <dgm:cxn modelId="{5A37D328-3EAB-4E61-9AF8-58F050B8EAD3}" type="presOf" srcId="{6EB0D4C3-2FAF-40C7-9894-0B68BE893D49}" destId="{E71B6B3C-6195-4799-A5A0-F7454F4252FE}" srcOrd="0" destOrd="0" presId="urn:microsoft.com/office/officeart/2005/8/layout/process1"/>
    <dgm:cxn modelId="{DC887A39-158C-43CE-BBC3-C392F678119E}" type="presOf" srcId="{5B54296D-06D9-43CE-AEB4-D99EC39E81B0}" destId="{75EFF135-60BB-4EC6-8EDF-5A904D58706C}" srcOrd="0"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38EC922A-BA77-4EC7-BA92-34589AC7C9B0}" type="presOf" srcId="{18D3FD9E-3EA2-4FA3-8848-9ECC9AE71207}" destId="{91317D1B-05B7-4E96-98C3-69CD66C17CA0}" srcOrd="1" destOrd="0" presId="urn:microsoft.com/office/officeart/2005/8/layout/process1"/>
    <dgm:cxn modelId="{4E13AFF9-3B8C-441D-86EB-177F06917C6E}" type="presOf" srcId="{83C433C9-6E0E-42BE-B275-1F60A1072D4D}" destId="{B0E39B35-6518-4BE8-A4B7-2DCF9E9BAFD7}" srcOrd="0" destOrd="0" presId="urn:microsoft.com/office/officeart/2005/8/layout/process1"/>
    <dgm:cxn modelId="{07D67068-5701-4F0D-AD0D-7B7EE45887FE}" type="presOf" srcId="{44E9B2C1-5304-4675-8540-68CA351ADB58}" destId="{E7BB1D5C-70A0-40F5-B38B-759E226515E2}" srcOrd="0" destOrd="0" presId="urn:microsoft.com/office/officeart/2005/8/layout/process1"/>
    <dgm:cxn modelId="{4DAC65B5-F43F-4649-AE2A-6D8A669F8921}" type="presOf" srcId="{254BDBB1-5FB9-4C66-B7F5-2D49C1525692}" destId="{6C87F5F0-75B3-4952-8BC9-39A371F84A17}" srcOrd="0" destOrd="0" presId="urn:microsoft.com/office/officeart/2005/8/layout/process1"/>
    <dgm:cxn modelId="{BC96D010-B844-4ED6-9EE3-446521277B0C}" type="presOf" srcId="{08EB1D7E-FDD1-4047-A615-CA6AD6A4D40F}" destId="{1B08E928-BC95-4BD3-AFE3-A6EE8CDD0DB5}" srcOrd="1" destOrd="0" presId="urn:microsoft.com/office/officeart/2005/8/layout/process1"/>
    <dgm:cxn modelId="{A97D68E0-C217-4731-86E5-806FEE18AEEE}" type="presOf" srcId="{AC2D8BAF-26DF-425D-AA20-01EAAB34019A}" destId="{48E4BEEE-358D-4FFC-BB2D-711AA2A8CCE3}" srcOrd="0" destOrd="0" presId="urn:microsoft.com/office/officeart/2005/8/layout/process1"/>
    <dgm:cxn modelId="{003D9BEA-E936-4C89-9285-66578DCE7BB6}" type="presOf" srcId="{6EB0D4C3-2FAF-40C7-9894-0B68BE893D49}" destId="{A756851D-1B02-4F11-9B00-AB7576D7D760}" srcOrd="1" destOrd="0" presId="urn:microsoft.com/office/officeart/2005/8/layout/process1"/>
    <dgm:cxn modelId="{01BD270C-D148-43E8-9DA7-1B846752EAF9}" type="presOf" srcId="{FA8658CA-272D-4409-BA8C-B1F108DABE68}" destId="{7A9C23AC-26A4-43DA-9263-6E466EF5FAAE}" srcOrd="0" destOrd="0" presId="urn:microsoft.com/office/officeart/2005/8/layout/process1"/>
    <dgm:cxn modelId="{166CB3DC-B5BB-4B2E-B301-52139A1FE3D2}" type="presOf" srcId="{0575E1C8-D6A7-471F-9325-F68DD7EE4014}" destId="{7C0FC4AD-402D-4D28-A338-64B5234ED683}" srcOrd="0" destOrd="0" presId="urn:microsoft.com/office/officeart/2005/8/layout/process1"/>
    <dgm:cxn modelId="{1DB860B9-E08A-4A77-9A65-C2F11FAF4D25}" type="presOf" srcId="{40448D95-B630-418E-BCD5-F0E765286184}" destId="{D8F8E68D-12E9-40D8-9079-141ABB758B51}" srcOrd="0" destOrd="0" presId="urn:microsoft.com/office/officeart/2005/8/layout/process1"/>
    <dgm:cxn modelId="{148D9964-8018-4986-9CF3-1E3E21A8F52B}" srcId="{AC2D8BAF-26DF-425D-AA20-01EAAB34019A}" destId="{7D6DBC97-2D1F-4014-9820-0760E9E7B677}" srcOrd="7" destOrd="0" parTransId="{1B7ED8A4-9269-49FE-9FCF-D073F2BB855E}" sibTransId="{95CB5C97-82BD-4934-9B35-1A78324F709A}"/>
    <dgm:cxn modelId="{119774C8-3392-4229-B823-8E7EADC22BE0}" srcId="{AC2D8BAF-26DF-425D-AA20-01EAAB34019A}" destId="{1E635CAA-B5F3-4714-9361-CDB6BC9C785F}" srcOrd="2" destOrd="0" parTransId="{C299BF1A-5F2F-49E5-AB22-DA9DC5B71BB7}" sibTransId="{254BDBB1-5FB9-4C66-B7F5-2D49C1525692}"/>
    <dgm:cxn modelId="{EA1053D1-85E9-462B-9888-6754E06E8ADF}" srcId="{AC2D8BAF-26DF-425D-AA20-01EAAB34019A}" destId="{6EB1492C-309D-46CC-B16C-695C53C244DF}" srcOrd="12" destOrd="0" parTransId="{B5CF1262-6A0F-4A4A-8E01-687B2F2D7D42}" sibTransId="{18D3FD9E-3EA2-4FA3-8848-9ECC9AE71207}"/>
    <dgm:cxn modelId="{708F3389-D1A6-427B-AA50-C0407969991D}" type="presOf" srcId="{7299871C-CB34-41D5-936F-F3B1C147A705}" destId="{A6D110EA-915A-4532-85CD-B6F4105486A3}" srcOrd="0" destOrd="0" presId="urn:microsoft.com/office/officeart/2005/8/layout/process1"/>
    <dgm:cxn modelId="{5E2D6C05-BFE3-45CD-8395-382704B85DF3}" srcId="{AC2D8BAF-26DF-425D-AA20-01EAAB34019A}" destId="{5B54296D-06D9-43CE-AEB4-D99EC39E81B0}" srcOrd="13" destOrd="0" parTransId="{0F0DD95C-C9D9-4F8C-B24E-97CA45CA6967}" sibTransId="{9E4028C4-DFED-4CAD-B094-4EA6D551EFB6}"/>
    <dgm:cxn modelId="{95C4B206-5A66-4D50-873D-2970FE01BFA7}" srcId="{AC2D8BAF-26DF-425D-AA20-01EAAB34019A}" destId="{65EA3D52-41FE-4ED2-A024-DC73104B1298}" srcOrd="4" destOrd="0" parTransId="{C0A6D044-0D31-4DB2-AC33-0105B8FD1CDC}" sibTransId="{7299871C-CB34-41D5-936F-F3B1C147A705}"/>
    <dgm:cxn modelId="{F66CCB7E-BBA8-4890-B41F-72E5C3BC01D9}" srcId="{AC2D8BAF-26DF-425D-AA20-01EAAB34019A}" destId="{93FBA670-1D5D-49B9-9C26-29DFFE9D539B}" srcOrd="3" destOrd="0" parTransId="{A6F36042-C2C1-4474-9123-0301402888F8}" sibTransId="{6EB0D4C3-2FAF-40C7-9894-0B68BE893D49}"/>
    <dgm:cxn modelId="{A0D97115-941E-44CF-BCF3-54528A542AEA}" type="presOf" srcId="{3EBBF2CB-9C5E-445B-8362-C1F1E26299C4}" destId="{BF9A9573-4DBC-415F-A574-DAB91A14506B}" srcOrd="0" destOrd="0" presId="urn:microsoft.com/office/officeart/2005/8/layout/process1"/>
    <dgm:cxn modelId="{790628CB-37F8-46AE-96BB-6C4FF2B8B7D1}" type="presOf" srcId="{83C433C9-6E0E-42BE-B275-1F60A1072D4D}" destId="{2822F03F-9B98-4807-AB87-057E7C6CCAD9}" srcOrd="1" destOrd="0" presId="urn:microsoft.com/office/officeart/2005/8/layout/process1"/>
    <dgm:cxn modelId="{FC8B94AC-E035-4035-AF97-958E23C6C026}" type="presOf" srcId="{8286FB62-398B-4C62-B630-26902BD82EB9}" destId="{18ED63FD-B028-4A05-BA23-BC4A6D3314DB}" srcOrd="1" destOrd="0" presId="urn:microsoft.com/office/officeart/2005/8/layout/process1"/>
    <dgm:cxn modelId="{873D4A63-D59C-4300-A269-45404CC5954E}" type="presOf" srcId="{65EA3D52-41FE-4ED2-A024-DC73104B1298}" destId="{744BBA7F-F7F0-4C56-9AE3-9F763CB4C30A}" srcOrd="0" destOrd="0" presId="urn:microsoft.com/office/officeart/2005/8/layout/process1"/>
    <dgm:cxn modelId="{B50A61C0-E8EC-44CD-B682-8B9DD471DE6D}" type="presOf" srcId="{BAB64C0C-A43D-4779-A426-C0A4AA60C5DA}" destId="{190EC9F4-DAF4-4A32-BBF3-292AC6C66E3E}" srcOrd="0" destOrd="0" presId="urn:microsoft.com/office/officeart/2005/8/layout/process1"/>
    <dgm:cxn modelId="{EF7202B0-2550-4437-8422-2C5DD3EF5608}" srcId="{AC2D8BAF-26DF-425D-AA20-01EAAB34019A}" destId="{0575E1C8-D6A7-471F-9325-F68DD7EE4014}" srcOrd="8" destOrd="0" parTransId="{E057EF42-8936-4FA3-8F6F-C52A00402824}" sibTransId="{83C433C9-6E0E-42BE-B275-1F60A1072D4D}"/>
    <dgm:cxn modelId="{648F1E43-18F9-4D3F-A8D2-C34598432251}" type="presOf" srcId="{F921B5C6-5387-40ED-B6B6-7C8A3C1D81AA}" destId="{8B72BFFB-570A-4ED3-9839-0042EFFE03DF}" srcOrd="1" destOrd="0" presId="urn:microsoft.com/office/officeart/2005/8/layout/process1"/>
    <dgm:cxn modelId="{FA442520-0CC9-40F5-B7AC-677B6E51B3B4}" type="presOf" srcId="{F921B5C6-5387-40ED-B6B6-7C8A3C1D81AA}" destId="{E053EE7E-F3E3-40B0-84E5-F42E14ED36B5}" srcOrd="0" destOrd="0" presId="urn:microsoft.com/office/officeart/2005/8/layout/process1"/>
    <dgm:cxn modelId="{61CB2777-E589-4B22-BF1B-6EE6DB27B988}" srcId="{AC2D8BAF-26DF-425D-AA20-01EAAB34019A}" destId="{FA6C5CFB-FB0C-4AD0-A877-2DDCD830E843}" srcOrd="5" destOrd="0" parTransId="{733F437A-6DB1-4657-9F62-E4F313A48B7A}" sibTransId="{8286FB62-398B-4C62-B630-26902BD82EB9}"/>
    <dgm:cxn modelId="{D36FE040-EFBC-45DD-84E0-C0B5D072A3A0}" type="presOf" srcId="{08EB1D7E-FDD1-4047-A615-CA6AD6A4D40F}" destId="{D6D3BDC2-9B0B-4103-B0EF-BCBEF7C22ED1}" srcOrd="0" destOrd="0" presId="urn:microsoft.com/office/officeart/2005/8/layout/process1"/>
    <dgm:cxn modelId="{1AB65DD8-A516-4D3F-859A-70C6A48364BE}" type="presOf" srcId="{254BDBB1-5FB9-4C66-B7F5-2D49C1525692}" destId="{FC7DAF5C-9F03-4951-9FF4-976C02C00464}" srcOrd="1" destOrd="0" presId="urn:microsoft.com/office/officeart/2005/8/layout/process1"/>
    <dgm:cxn modelId="{A5A0F963-C328-433F-94CD-EED3B9238FBA}" type="presOf" srcId="{6FE0F0D2-19EA-4200-B08B-8218A1A9DD62}" destId="{6A4B511C-0DFD-42D5-855C-A8B38531BEF8}" srcOrd="0" destOrd="0" presId="urn:microsoft.com/office/officeart/2005/8/layout/process1"/>
    <dgm:cxn modelId="{9CF1D187-3581-40D4-9484-A1B0CD2B5532}" type="presOf" srcId="{0A3B89B8-8DF5-471B-A070-7B6A005D2C51}" destId="{E534B5A6-DD29-4397-A1B0-89BB6ECB3476}" srcOrd="1" destOrd="0" presId="urn:microsoft.com/office/officeart/2005/8/layout/process1"/>
    <dgm:cxn modelId="{2A986724-889B-4D3B-81F9-45A8C7F254B4}" srcId="{AC2D8BAF-26DF-425D-AA20-01EAAB34019A}" destId="{A28546E4-1BDC-4481-877D-85A3D0B66FDD}" srcOrd="16" destOrd="0" parTransId="{AAF63FE8-2AAC-4E88-969E-2281ACF1D2C3}" sibTransId="{6FE0F0D2-19EA-4200-B08B-8218A1A9DD62}"/>
    <dgm:cxn modelId="{8C347EB6-E8B9-46E7-86BA-10F046FCBD27}" type="presOf" srcId="{82A75913-A787-4A79-B157-7AD96FF8BDB5}" destId="{902F1091-4BAA-46EA-85D6-42235A5A44A3}" srcOrd="0" destOrd="0" presId="urn:microsoft.com/office/officeart/2005/8/layout/process1"/>
    <dgm:cxn modelId="{53E19891-52F9-46D1-B03E-B920E1D369CF}" type="presOf" srcId="{8B64A048-DC21-4A30-9D67-434D10302AD7}" destId="{F8998F13-A122-48A6-A371-C3386D94165B}" srcOrd="0" destOrd="0" presId="urn:microsoft.com/office/officeart/2005/8/layout/process1"/>
    <dgm:cxn modelId="{8F9951F2-5735-43FE-97A2-A0A7A39DD233}" type="presOf" srcId="{CCA8B9CC-BF7D-4247-83C7-3B1349CDBD32}" destId="{A9FA528B-35AA-4F80-8E94-D0700CA1C059}" srcOrd="0" destOrd="0" presId="urn:microsoft.com/office/officeart/2005/8/layout/process1"/>
    <dgm:cxn modelId="{44A5A061-CA9F-4BCE-8EFD-39191C0EAB2A}" type="presOf" srcId="{8286FB62-398B-4C62-B630-26902BD82EB9}" destId="{E3311E64-AFF5-4BEE-B12C-22E0E10C2C71}" srcOrd="0" destOrd="0" presId="urn:microsoft.com/office/officeart/2005/8/layout/process1"/>
    <dgm:cxn modelId="{5DAB51F7-F269-4920-A105-93886FED65DB}" type="presParOf" srcId="{48E4BEEE-358D-4FFC-BB2D-711AA2A8CCE3}" destId="{A9FA528B-35AA-4F80-8E94-D0700CA1C059}" srcOrd="0" destOrd="0" presId="urn:microsoft.com/office/officeart/2005/8/layout/process1"/>
    <dgm:cxn modelId="{9248B5F9-04FD-4C73-86D9-D494A2DE9CE3}" type="presParOf" srcId="{48E4BEEE-358D-4FFC-BB2D-711AA2A8CCE3}" destId="{E053EE7E-F3E3-40B0-84E5-F42E14ED36B5}" srcOrd="1" destOrd="0" presId="urn:microsoft.com/office/officeart/2005/8/layout/process1"/>
    <dgm:cxn modelId="{17F8F725-ADB7-4E5B-863F-88C7995053D7}" type="presParOf" srcId="{E053EE7E-F3E3-40B0-84E5-F42E14ED36B5}" destId="{8B72BFFB-570A-4ED3-9839-0042EFFE03DF}" srcOrd="0" destOrd="0" presId="urn:microsoft.com/office/officeart/2005/8/layout/process1"/>
    <dgm:cxn modelId="{8DC18CFE-9CAE-4FEB-A029-C2779E8E2CBE}" type="presParOf" srcId="{48E4BEEE-358D-4FFC-BB2D-711AA2A8CCE3}" destId="{5BD8A451-0742-4DBD-8BB4-856C5151CE95}" srcOrd="2" destOrd="0" presId="urn:microsoft.com/office/officeart/2005/8/layout/process1"/>
    <dgm:cxn modelId="{0394E542-3A3E-473B-9702-C22DB4468F29}" type="presParOf" srcId="{48E4BEEE-358D-4FFC-BB2D-711AA2A8CCE3}" destId="{1A1FC719-BD27-4C16-9982-336A967B137D}" srcOrd="3" destOrd="0" presId="urn:microsoft.com/office/officeart/2005/8/layout/process1"/>
    <dgm:cxn modelId="{5ADF8281-9967-4695-910A-48F807FFF279}" type="presParOf" srcId="{1A1FC719-BD27-4C16-9982-336A967B137D}" destId="{D85DFC59-DE15-4E11-BA1A-05A2E51E8A7D}" srcOrd="0" destOrd="0" presId="urn:microsoft.com/office/officeart/2005/8/layout/process1"/>
    <dgm:cxn modelId="{7A61D93A-480C-42B9-B62F-F2BF4AB45AAC}" type="presParOf" srcId="{48E4BEEE-358D-4FFC-BB2D-711AA2A8CCE3}" destId="{CFA8FE18-7C3E-492F-81B4-A3F809E15CA1}" srcOrd="4" destOrd="0" presId="urn:microsoft.com/office/officeart/2005/8/layout/process1"/>
    <dgm:cxn modelId="{657975BE-906E-4F25-B7F9-94DC4AFD83FE}" type="presParOf" srcId="{48E4BEEE-358D-4FFC-BB2D-711AA2A8CCE3}" destId="{6C87F5F0-75B3-4952-8BC9-39A371F84A17}" srcOrd="5" destOrd="0" presId="urn:microsoft.com/office/officeart/2005/8/layout/process1"/>
    <dgm:cxn modelId="{045CAA69-C2A9-443D-9314-536746D4B398}" type="presParOf" srcId="{6C87F5F0-75B3-4952-8BC9-39A371F84A17}" destId="{FC7DAF5C-9F03-4951-9FF4-976C02C00464}" srcOrd="0" destOrd="0" presId="urn:microsoft.com/office/officeart/2005/8/layout/process1"/>
    <dgm:cxn modelId="{53B84481-62B6-4A97-B419-D4C67BB1DFCF}" type="presParOf" srcId="{48E4BEEE-358D-4FFC-BB2D-711AA2A8CCE3}" destId="{D2FB5A4A-C78E-41A3-A591-1E573974D096}" srcOrd="6" destOrd="0" presId="urn:microsoft.com/office/officeart/2005/8/layout/process1"/>
    <dgm:cxn modelId="{FBDF303E-D617-4F11-B952-5E3326F69695}" type="presParOf" srcId="{48E4BEEE-358D-4FFC-BB2D-711AA2A8CCE3}" destId="{E71B6B3C-6195-4799-A5A0-F7454F4252FE}" srcOrd="7" destOrd="0" presId="urn:microsoft.com/office/officeart/2005/8/layout/process1"/>
    <dgm:cxn modelId="{57B1EF3C-AB56-4313-9699-9292B90BF12A}" type="presParOf" srcId="{E71B6B3C-6195-4799-A5A0-F7454F4252FE}" destId="{A756851D-1B02-4F11-9B00-AB7576D7D760}" srcOrd="0" destOrd="0" presId="urn:microsoft.com/office/officeart/2005/8/layout/process1"/>
    <dgm:cxn modelId="{FA11B02C-C39F-4C9F-8864-21DE02FBF95B}" type="presParOf" srcId="{48E4BEEE-358D-4FFC-BB2D-711AA2A8CCE3}" destId="{744BBA7F-F7F0-4C56-9AE3-9F763CB4C30A}" srcOrd="8" destOrd="0" presId="urn:microsoft.com/office/officeart/2005/8/layout/process1"/>
    <dgm:cxn modelId="{708E5E0C-2B86-4F3C-A9F0-74EEDD22095D}" type="presParOf" srcId="{48E4BEEE-358D-4FFC-BB2D-711AA2A8CCE3}" destId="{A6D110EA-915A-4532-85CD-B6F4105486A3}" srcOrd="9" destOrd="0" presId="urn:microsoft.com/office/officeart/2005/8/layout/process1"/>
    <dgm:cxn modelId="{D853A219-C247-4B2F-9A32-F3242B9F256F}" type="presParOf" srcId="{A6D110EA-915A-4532-85CD-B6F4105486A3}" destId="{BDF27138-E1A2-4D63-A2EA-69A6FB3BFA13}" srcOrd="0" destOrd="0" presId="urn:microsoft.com/office/officeart/2005/8/layout/process1"/>
    <dgm:cxn modelId="{33E24E7B-4CE8-429C-9A2B-BBEEA07BDD63}" type="presParOf" srcId="{48E4BEEE-358D-4FFC-BB2D-711AA2A8CCE3}" destId="{63A38024-7D43-4277-B024-586E8E4DDD97}" srcOrd="10" destOrd="0" presId="urn:microsoft.com/office/officeart/2005/8/layout/process1"/>
    <dgm:cxn modelId="{681532D1-CCFF-43E6-B4EE-DBC4164DAD10}" type="presParOf" srcId="{48E4BEEE-358D-4FFC-BB2D-711AA2A8CCE3}" destId="{E3311E64-AFF5-4BEE-B12C-22E0E10C2C71}" srcOrd="11" destOrd="0" presId="urn:microsoft.com/office/officeart/2005/8/layout/process1"/>
    <dgm:cxn modelId="{9979B6D6-879D-418C-8B75-8FB1B261EB07}" type="presParOf" srcId="{E3311E64-AFF5-4BEE-B12C-22E0E10C2C71}" destId="{18ED63FD-B028-4A05-BA23-BC4A6D3314DB}" srcOrd="0" destOrd="0" presId="urn:microsoft.com/office/officeart/2005/8/layout/process1"/>
    <dgm:cxn modelId="{07D34CD8-312A-4B2E-B7C3-1543F21F5E5F}" type="presParOf" srcId="{48E4BEEE-358D-4FFC-BB2D-711AA2A8CCE3}" destId="{7A9C23AC-26A4-43DA-9263-6E466EF5FAAE}" srcOrd="12" destOrd="0" presId="urn:microsoft.com/office/officeart/2005/8/layout/process1"/>
    <dgm:cxn modelId="{4672691B-9504-4456-A4A0-FE315AE8A7F0}" type="presParOf" srcId="{48E4BEEE-358D-4FFC-BB2D-711AA2A8CCE3}" destId="{B417E64A-1800-4F20-98D0-433038338528}" srcOrd="13" destOrd="0" presId="urn:microsoft.com/office/officeart/2005/8/layout/process1"/>
    <dgm:cxn modelId="{3ED4A7AB-CAFE-46E1-A72C-B3C9435FDA40}" type="presParOf" srcId="{B417E64A-1800-4F20-98D0-433038338528}" destId="{4655B48B-35E1-43AB-8592-4E3610624624}" srcOrd="0" destOrd="0" presId="urn:microsoft.com/office/officeart/2005/8/layout/process1"/>
    <dgm:cxn modelId="{24AED89B-2973-48CE-9439-896ECF3B8149}" type="presParOf" srcId="{48E4BEEE-358D-4FFC-BB2D-711AA2A8CCE3}" destId="{26441F97-1183-4651-A66F-DE2D928A76CE}" srcOrd="14" destOrd="0" presId="urn:microsoft.com/office/officeart/2005/8/layout/process1"/>
    <dgm:cxn modelId="{7F86DE33-047E-4842-BBFA-671843EFB8F3}" type="presParOf" srcId="{48E4BEEE-358D-4FFC-BB2D-711AA2A8CCE3}" destId="{A3BC5564-441E-446D-9570-4BFC689F20C9}" srcOrd="15" destOrd="0" presId="urn:microsoft.com/office/officeart/2005/8/layout/process1"/>
    <dgm:cxn modelId="{014C3C8C-EE4F-47AF-B560-2FFA08AA4E37}" type="presParOf" srcId="{A3BC5564-441E-446D-9570-4BFC689F20C9}" destId="{EBCD3005-A11C-467A-ADAF-89A0016F189A}" srcOrd="0" destOrd="0" presId="urn:microsoft.com/office/officeart/2005/8/layout/process1"/>
    <dgm:cxn modelId="{EBEEB7D3-F7D7-4581-AF16-0D6C160C3877}" type="presParOf" srcId="{48E4BEEE-358D-4FFC-BB2D-711AA2A8CCE3}" destId="{7C0FC4AD-402D-4D28-A338-64B5234ED683}" srcOrd="16" destOrd="0" presId="urn:microsoft.com/office/officeart/2005/8/layout/process1"/>
    <dgm:cxn modelId="{7594BF1A-86C7-4C12-A4C3-179D80E315FE}" type="presParOf" srcId="{48E4BEEE-358D-4FFC-BB2D-711AA2A8CCE3}" destId="{B0E39B35-6518-4BE8-A4B7-2DCF9E9BAFD7}" srcOrd="17" destOrd="0" presId="urn:microsoft.com/office/officeart/2005/8/layout/process1"/>
    <dgm:cxn modelId="{263AEAB6-178C-4A66-8D1E-970338105D3C}" type="presParOf" srcId="{B0E39B35-6518-4BE8-A4B7-2DCF9E9BAFD7}" destId="{2822F03F-9B98-4807-AB87-057E7C6CCAD9}" srcOrd="0" destOrd="0" presId="urn:microsoft.com/office/officeart/2005/8/layout/process1"/>
    <dgm:cxn modelId="{D1DE9C98-3077-4253-A238-C3735F600A05}" type="presParOf" srcId="{48E4BEEE-358D-4FFC-BB2D-711AA2A8CCE3}" destId="{DC733389-1DC6-4527-9E6D-2853CF249B41}" srcOrd="18" destOrd="0" presId="urn:microsoft.com/office/officeart/2005/8/layout/process1"/>
    <dgm:cxn modelId="{BB2C62AF-FBB6-425D-B80F-96FA113593B1}" type="presParOf" srcId="{48E4BEEE-358D-4FFC-BB2D-711AA2A8CCE3}" destId="{902F1091-4BAA-46EA-85D6-42235A5A44A3}" srcOrd="19" destOrd="0" presId="urn:microsoft.com/office/officeart/2005/8/layout/process1"/>
    <dgm:cxn modelId="{A20838CD-D0ED-4D1B-8046-783BF0A710F9}" type="presParOf" srcId="{902F1091-4BAA-46EA-85D6-42235A5A44A3}" destId="{1433ABC4-8E4E-460F-9F16-F01BA9870B53}" srcOrd="0" destOrd="0" presId="urn:microsoft.com/office/officeart/2005/8/layout/process1"/>
    <dgm:cxn modelId="{61285824-3B8C-4590-94E8-1C79AC008DDE}" type="presParOf" srcId="{48E4BEEE-358D-4FFC-BB2D-711AA2A8CCE3}" destId="{71AC2BA8-486A-4EE7-BF86-658523DC027C}" srcOrd="20" destOrd="0" presId="urn:microsoft.com/office/officeart/2005/8/layout/process1"/>
    <dgm:cxn modelId="{7ED4899C-726E-494D-BFF1-872D4FD54D28}" type="presParOf" srcId="{48E4BEEE-358D-4FFC-BB2D-711AA2A8CCE3}" destId="{52752FA5-58BB-4C6E-A96A-2634E1234BD1}" srcOrd="21" destOrd="0" presId="urn:microsoft.com/office/officeart/2005/8/layout/process1"/>
    <dgm:cxn modelId="{DC7E7F87-B61E-4E5C-8018-844BA0623F10}" type="presParOf" srcId="{52752FA5-58BB-4C6E-A96A-2634E1234BD1}" destId="{7191E619-FB7A-4A93-B874-0F2B60ECE18C}" srcOrd="0" destOrd="0" presId="urn:microsoft.com/office/officeart/2005/8/layout/process1"/>
    <dgm:cxn modelId="{EB0C730E-CF47-47BE-9FCD-9B9DB95970E0}" type="presParOf" srcId="{48E4BEEE-358D-4FFC-BB2D-711AA2A8CCE3}" destId="{190EC9F4-DAF4-4A32-BBF3-292AC6C66E3E}" srcOrd="22" destOrd="0" presId="urn:microsoft.com/office/officeart/2005/8/layout/process1"/>
    <dgm:cxn modelId="{C1FCD7FA-7045-4F5D-BBC5-7714EBBA4563}" type="presParOf" srcId="{48E4BEEE-358D-4FFC-BB2D-711AA2A8CCE3}" destId="{D6D3BDC2-9B0B-4103-B0EF-BCBEF7C22ED1}" srcOrd="23" destOrd="0" presId="urn:microsoft.com/office/officeart/2005/8/layout/process1"/>
    <dgm:cxn modelId="{1F63F28E-E5D9-45DB-A517-26C98CB9138B}" type="presParOf" srcId="{D6D3BDC2-9B0B-4103-B0EF-BCBEF7C22ED1}" destId="{1B08E928-BC95-4BD3-AFE3-A6EE8CDD0DB5}" srcOrd="0" destOrd="0" presId="urn:microsoft.com/office/officeart/2005/8/layout/process1"/>
    <dgm:cxn modelId="{97CB5CA6-5E6D-446A-A453-14AEB0A7CCC1}" type="presParOf" srcId="{48E4BEEE-358D-4FFC-BB2D-711AA2A8CCE3}" destId="{8554F5E0-048A-4701-8B7F-A34BA235C96B}" srcOrd="24" destOrd="0" presId="urn:microsoft.com/office/officeart/2005/8/layout/process1"/>
    <dgm:cxn modelId="{54278F41-8F43-40B9-96F4-AC532838C0ED}" type="presParOf" srcId="{48E4BEEE-358D-4FFC-BB2D-711AA2A8CCE3}" destId="{5A7A4DCA-0B47-4973-81DB-2F2523375ACD}" srcOrd="25" destOrd="0" presId="urn:microsoft.com/office/officeart/2005/8/layout/process1"/>
    <dgm:cxn modelId="{0A89784F-0F07-49AE-AF15-DAB26CC4DADA}" type="presParOf" srcId="{5A7A4DCA-0B47-4973-81DB-2F2523375ACD}" destId="{91317D1B-05B7-4E96-98C3-69CD66C17CA0}" srcOrd="0" destOrd="0" presId="urn:microsoft.com/office/officeart/2005/8/layout/process1"/>
    <dgm:cxn modelId="{BA20032C-CEC0-4EC5-9809-B7CDB17F63D9}" type="presParOf" srcId="{48E4BEEE-358D-4FFC-BB2D-711AA2A8CCE3}" destId="{75EFF135-60BB-4EC6-8EDF-5A904D58706C}" srcOrd="26" destOrd="0" presId="urn:microsoft.com/office/officeart/2005/8/layout/process1"/>
    <dgm:cxn modelId="{1399CD13-F6A3-4FC8-B753-19943415275B}" type="presParOf" srcId="{48E4BEEE-358D-4FFC-BB2D-711AA2A8CCE3}" destId="{A0FDA379-3886-4B9F-B1C4-F89213EFA059}" srcOrd="27" destOrd="0" presId="urn:microsoft.com/office/officeart/2005/8/layout/process1"/>
    <dgm:cxn modelId="{F3DEE007-109D-48B8-AD86-EFAC972C63EB}" type="presParOf" srcId="{A0FDA379-3886-4B9F-B1C4-F89213EFA059}" destId="{3A716EC0-197E-47AE-97B9-6AF72D0165FC}" srcOrd="0" destOrd="0" presId="urn:microsoft.com/office/officeart/2005/8/layout/process1"/>
    <dgm:cxn modelId="{8D5544B4-0116-4CB0-8674-D0D1F8B827BD}" type="presParOf" srcId="{48E4BEEE-358D-4FFC-BB2D-711AA2A8CCE3}" destId="{B3D0FECA-8ED4-49BC-BDDE-D41FC10F53FE}" srcOrd="28" destOrd="0" presId="urn:microsoft.com/office/officeart/2005/8/layout/process1"/>
    <dgm:cxn modelId="{13844E85-6D64-4469-9FDF-D6C9310A1677}" type="presParOf" srcId="{48E4BEEE-358D-4FFC-BB2D-711AA2A8CCE3}" destId="{B851DA5E-0761-436C-9B9C-9676FD205724}" srcOrd="29" destOrd="0" presId="urn:microsoft.com/office/officeart/2005/8/layout/process1"/>
    <dgm:cxn modelId="{A0CBA8F4-FA98-4751-8182-E6BD82645E13}" type="presParOf" srcId="{B851DA5E-0761-436C-9B9C-9676FD205724}" destId="{E534B5A6-DD29-4397-A1B0-89BB6ECB3476}" srcOrd="0" destOrd="0" presId="urn:microsoft.com/office/officeart/2005/8/layout/process1"/>
    <dgm:cxn modelId="{7650119A-F308-493D-8F33-A2ECF36E430F}" type="presParOf" srcId="{48E4BEEE-358D-4FFC-BB2D-711AA2A8CCE3}" destId="{439B67F0-CB67-442A-AB2A-5DD86FBC40FC}" srcOrd="30" destOrd="0" presId="urn:microsoft.com/office/officeart/2005/8/layout/process1"/>
    <dgm:cxn modelId="{B76F50E6-5E35-4284-ADB0-0148F5CFADA1}" type="presParOf" srcId="{48E4BEEE-358D-4FFC-BB2D-711AA2A8CCE3}" destId="{01211DF1-9879-4D80-B911-43372D9D1237}" srcOrd="31" destOrd="0" presId="urn:microsoft.com/office/officeart/2005/8/layout/process1"/>
    <dgm:cxn modelId="{D0DDD625-F499-41A6-BC64-65AB35A21E3E}" type="presParOf" srcId="{01211DF1-9879-4D80-B911-43372D9D1237}" destId="{F7FF59CE-10C1-4C93-B647-4DFF345058C5}" srcOrd="0" destOrd="0" presId="urn:microsoft.com/office/officeart/2005/8/layout/process1"/>
    <dgm:cxn modelId="{1492E798-8316-4125-8EC0-91CD570BFF56}" type="presParOf" srcId="{48E4BEEE-358D-4FFC-BB2D-711AA2A8CCE3}" destId="{A26DD8F4-3AA7-4BC1-859C-A036EE460FE6}" srcOrd="32" destOrd="0" presId="urn:microsoft.com/office/officeart/2005/8/layout/process1"/>
    <dgm:cxn modelId="{FA4D89FC-CAF4-4670-A317-4F71F7410EE6}" type="presParOf" srcId="{48E4BEEE-358D-4FFC-BB2D-711AA2A8CCE3}" destId="{6A4B511C-0DFD-42D5-855C-A8B38531BEF8}" srcOrd="33" destOrd="0" presId="urn:microsoft.com/office/officeart/2005/8/layout/process1"/>
    <dgm:cxn modelId="{647E1E39-D2E6-4199-9455-7429BB3E343E}" type="presParOf" srcId="{6A4B511C-0DFD-42D5-855C-A8B38531BEF8}" destId="{A58E1A98-DA6C-4A56-9464-7B2A924CC8E8}" srcOrd="0" destOrd="0" presId="urn:microsoft.com/office/officeart/2005/8/layout/process1"/>
    <dgm:cxn modelId="{60B46168-4C62-45D8-8406-785123B80FE3}" type="presParOf" srcId="{48E4BEEE-358D-4FFC-BB2D-711AA2A8CCE3}" destId="{CED58FE2-1C2E-4D41-B004-A59FBE1746D9}" srcOrd="34" destOrd="0" presId="urn:microsoft.com/office/officeart/2005/8/layout/process1"/>
    <dgm:cxn modelId="{280227E5-2D03-4272-984A-864501A10E52}" type="presParOf" srcId="{48E4BEEE-358D-4FFC-BB2D-711AA2A8CCE3}" destId="{F8998F13-A122-48A6-A371-C3386D94165B}" srcOrd="35" destOrd="0" presId="urn:microsoft.com/office/officeart/2005/8/layout/process1"/>
    <dgm:cxn modelId="{48012756-4A5C-4753-AA2D-AE6CC29E27C4}" type="presParOf" srcId="{F8998F13-A122-48A6-A371-C3386D94165B}" destId="{F34FEDD9-A721-41A0-8699-FBFD0C112335}" srcOrd="0" destOrd="0" presId="urn:microsoft.com/office/officeart/2005/8/layout/process1"/>
    <dgm:cxn modelId="{191088A9-002A-453C-BE3B-80C5A0B9F136}" type="presParOf" srcId="{48E4BEEE-358D-4FFC-BB2D-711AA2A8CCE3}" destId="{E7BB1D5C-70A0-40F5-B38B-759E226515E2}" srcOrd="36" destOrd="0" presId="urn:microsoft.com/office/officeart/2005/8/layout/process1"/>
    <dgm:cxn modelId="{57FFC0A3-4211-4FCE-A4C3-BEA666317BEB}" type="presParOf" srcId="{48E4BEEE-358D-4FFC-BB2D-711AA2A8CCE3}" destId="{BF9A9573-4DBC-415F-A574-DAB91A14506B}" srcOrd="37" destOrd="0" presId="urn:microsoft.com/office/officeart/2005/8/layout/process1"/>
    <dgm:cxn modelId="{28B0667D-25E0-467C-B1E3-91AC645580DE}" type="presParOf" srcId="{BF9A9573-4DBC-415F-A574-DAB91A14506B}" destId="{9567AC85-6796-43FD-94B1-CA76AAE1D448}" srcOrd="0" destOrd="0" presId="urn:microsoft.com/office/officeart/2005/8/layout/process1"/>
    <dgm:cxn modelId="{A79212B5-74F3-4078-9B14-A986D58BD885}"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3CBD9F4-3A9B-43BC-B5A1-462E17D6FB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3307227A-3697-42DC-ABFB-8A7A15773C17}">
      <dgm:prSet custT="1"/>
      <dgm:spPr/>
      <dgm:t>
        <a:bodyPr/>
        <a:lstStyle/>
        <a:p>
          <a:pPr rtl="0"/>
          <a:r>
            <a:rPr lang="en-AU" sz="1800" dirty="0" smtClean="0"/>
            <a:t>Assemble relevant information to support targeted reform through a program of activities (</a:t>
          </a:r>
          <a:r>
            <a:rPr lang="en-AU" sz="1800" dirty="0" err="1" smtClean="0"/>
            <a:t>ie</a:t>
          </a:r>
          <a:r>
            <a:rPr lang="en-AU" sz="1800" dirty="0" smtClean="0"/>
            <a:t>. what PD activities are needed? And evaluated?)</a:t>
          </a:r>
          <a:endParaRPr lang="en-AU" sz="1800" dirty="0"/>
        </a:p>
      </dgm:t>
    </dgm:pt>
    <dgm:pt modelId="{5C65353B-3E01-4BBF-A2CD-A8B72C2BD2A4}" type="parTrans" cxnId="{93E7E1C2-6BCC-4510-8398-9D86745109F1}">
      <dgm:prSet/>
      <dgm:spPr/>
      <dgm:t>
        <a:bodyPr/>
        <a:lstStyle/>
        <a:p>
          <a:endParaRPr lang="en-AU" sz="1800"/>
        </a:p>
      </dgm:t>
    </dgm:pt>
    <dgm:pt modelId="{3C08D3A9-2DF7-4ACF-8B97-3FC05430BE1A}" type="sibTrans" cxnId="{93E7E1C2-6BCC-4510-8398-9D86745109F1}">
      <dgm:prSet/>
      <dgm:spPr/>
      <dgm:t>
        <a:bodyPr/>
        <a:lstStyle/>
        <a:p>
          <a:endParaRPr lang="en-AU" sz="1800"/>
        </a:p>
      </dgm:t>
    </dgm:pt>
    <dgm:pt modelId="{2D4D7888-7BA7-4472-8335-3D6DB2CBE5EE}">
      <dgm:prSet custT="1"/>
      <dgm:spPr/>
      <dgm:t>
        <a:bodyPr/>
        <a:lstStyle/>
        <a:p>
          <a:pPr rtl="0"/>
          <a:r>
            <a:rPr lang="en-AU" sz="1800" dirty="0" smtClean="0"/>
            <a:t>Reforms must be adapted to each teacher and teaching strengths (</a:t>
          </a:r>
          <a:r>
            <a:rPr lang="en-AU" sz="1800" dirty="0" err="1" smtClean="0"/>
            <a:t>ie</a:t>
          </a:r>
          <a:r>
            <a:rPr lang="en-AU" sz="1800" dirty="0" smtClean="0"/>
            <a:t>. distributed models; and abundance of research on </a:t>
          </a:r>
          <a:r>
            <a:rPr lang="en-AU" sz="1800" dirty="0" err="1" smtClean="0"/>
            <a:t>SoLT</a:t>
          </a:r>
          <a:r>
            <a:rPr lang="en-AU" sz="1800" dirty="0" smtClean="0"/>
            <a:t>), Committees, early adopters, champions etc.</a:t>
          </a:r>
          <a:endParaRPr lang="en-AU" sz="1800" dirty="0"/>
        </a:p>
      </dgm:t>
    </dgm:pt>
    <dgm:pt modelId="{04615332-D4ED-4CD1-BB70-4DABC7FF05FA}" type="parTrans" cxnId="{81C39E7F-CBE5-4797-A094-E8F0D3773CF4}">
      <dgm:prSet/>
      <dgm:spPr/>
      <dgm:t>
        <a:bodyPr/>
        <a:lstStyle/>
        <a:p>
          <a:endParaRPr lang="en-AU" sz="1800"/>
        </a:p>
      </dgm:t>
    </dgm:pt>
    <dgm:pt modelId="{203D60E1-D42D-4E44-9D72-3401B613073B}" type="sibTrans" cxnId="{81C39E7F-CBE5-4797-A094-E8F0D3773CF4}">
      <dgm:prSet/>
      <dgm:spPr/>
      <dgm:t>
        <a:bodyPr/>
        <a:lstStyle/>
        <a:p>
          <a:endParaRPr lang="en-AU" sz="1800"/>
        </a:p>
      </dgm:t>
    </dgm:pt>
    <dgm:pt modelId="{EC06BE08-BB17-4820-BEBF-5826FACD72F8}">
      <dgm:prSet custT="1"/>
      <dgm:spPr/>
      <dgm:t>
        <a:bodyPr/>
        <a:lstStyle/>
        <a:p>
          <a:r>
            <a:rPr lang="en-AU" sz="1800" dirty="0" smtClean="0"/>
            <a:t>Why didn’t that work? What can I do to make my students more active...</a:t>
          </a:r>
          <a:endParaRPr lang="en-AU" sz="1800" dirty="0"/>
        </a:p>
      </dgm:t>
    </dgm:pt>
    <dgm:pt modelId="{96234322-86FB-44A3-98DB-EC9BD0B872A1}" type="sibTrans" cxnId="{B820441B-126F-4DB9-B297-F2B75A1F71CD}">
      <dgm:prSet/>
      <dgm:spPr/>
      <dgm:t>
        <a:bodyPr/>
        <a:lstStyle/>
        <a:p>
          <a:endParaRPr lang="en-AU" sz="1800"/>
        </a:p>
      </dgm:t>
    </dgm:pt>
    <dgm:pt modelId="{639D2833-553E-4A9E-BAD8-2A7911AACD6D}" type="parTrans" cxnId="{B820441B-126F-4DB9-B297-F2B75A1F71CD}">
      <dgm:prSet/>
      <dgm:spPr/>
      <dgm:t>
        <a:bodyPr/>
        <a:lstStyle/>
        <a:p>
          <a:endParaRPr lang="en-AU" sz="1800"/>
        </a:p>
      </dgm:t>
    </dgm:pt>
    <dgm:pt modelId="{0A20C0B5-F00E-4776-8DBB-62FEC2804156}">
      <dgm:prSet custT="1"/>
      <dgm:spPr/>
      <dgm:t>
        <a:bodyPr/>
        <a:lstStyle/>
        <a:p>
          <a:pPr rtl="0"/>
          <a:r>
            <a:rPr lang="en-AU" sz="1800" dirty="0" err="1" smtClean="0"/>
            <a:t>THATCamp</a:t>
          </a:r>
          <a:r>
            <a:rPr lang="en-AU" sz="1800" dirty="0" smtClean="0"/>
            <a:t>  (A ‘learning community’ for the Digital Humanities)</a:t>
          </a:r>
          <a:endParaRPr lang="en-AU" sz="1800" dirty="0"/>
        </a:p>
      </dgm:t>
    </dgm:pt>
    <dgm:pt modelId="{3969FA20-7D3C-4975-985C-5C693B095A2A}" type="sibTrans" cxnId="{D4E66D6E-E020-4FD5-94D9-CD1037BB8857}">
      <dgm:prSet/>
      <dgm:spPr/>
      <dgm:t>
        <a:bodyPr/>
        <a:lstStyle/>
        <a:p>
          <a:endParaRPr lang="en-AU" sz="1800"/>
        </a:p>
      </dgm:t>
    </dgm:pt>
    <dgm:pt modelId="{B3172866-D17F-46D4-9F6F-1109308DD51E}" type="parTrans" cxnId="{D4E66D6E-E020-4FD5-94D9-CD1037BB8857}">
      <dgm:prSet/>
      <dgm:spPr/>
      <dgm:t>
        <a:bodyPr/>
        <a:lstStyle/>
        <a:p>
          <a:endParaRPr lang="en-AU" sz="1800"/>
        </a:p>
      </dgm:t>
    </dgm:pt>
    <dgm:pt modelId="{89A0B0AF-25E0-4844-B9FE-E223B48BE2F0}">
      <dgm:prSet custT="1"/>
      <dgm:spPr/>
      <dgm:t>
        <a:bodyPr/>
        <a:lstStyle/>
        <a:p>
          <a:pPr rtl="0"/>
          <a:r>
            <a:rPr lang="en-AU" sz="1800" smtClean="0"/>
            <a:t>Teachers@work (RMIT) (transformative reflection)</a:t>
          </a:r>
          <a:endParaRPr lang="en-AU" sz="1800" dirty="0"/>
        </a:p>
      </dgm:t>
    </dgm:pt>
    <dgm:pt modelId="{08BF38BF-12D3-42D4-979E-AD724765BAC3}" type="sibTrans" cxnId="{9D87FF7C-23C2-46A7-9AEA-5EF6D8B98DDA}">
      <dgm:prSet/>
      <dgm:spPr/>
      <dgm:t>
        <a:bodyPr/>
        <a:lstStyle/>
        <a:p>
          <a:endParaRPr lang="en-AU" sz="1800"/>
        </a:p>
      </dgm:t>
    </dgm:pt>
    <dgm:pt modelId="{5CC2103E-E9EF-455F-BD78-588F5613D109}" type="parTrans" cxnId="{9D87FF7C-23C2-46A7-9AEA-5EF6D8B98DDA}">
      <dgm:prSet/>
      <dgm:spPr/>
      <dgm:t>
        <a:bodyPr/>
        <a:lstStyle/>
        <a:p>
          <a:endParaRPr lang="en-AU" sz="1800"/>
        </a:p>
      </dgm:t>
    </dgm:pt>
    <dgm:pt modelId="{E6632A24-81D6-4145-87EF-32F3F53BAC59}" type="pres">
      <dgm:prSet presAssocID="{E3CBD9F4-3A9B-43BC-B5A1-462E17D6FB52}" presName="linear" presStyleCnt="0">
        <dgm:presLayoutVars>
          <dgm:animLvl val="lvl"/>
          <dgm:resizeHandles val="exact"/>
        </dgm:presLayoutVars>
      </dgm:prSet>
      <dgm:spPr/>
      <dgm:t>
        <a:bodyPr/>
        <a:lstStyle/>
        <a:p>
          <a:endParaRPr lang="en-AU"/>
        </a:p>
      </dgm:t>
    </dgm:pt>
    <dgm:pt modelId="{4A0F4D7F-A258-46E2-BC70-11C45058A291}" type="pres">
      <dgm:prSet presAssocID="{3307227A-3697-42DC-ABFB-8A7A15773C17}" presName="parentText" presStyleLbl="node1" presStyleIdx="0" presStyleCnt="5" custLinFactY="6071" custLinFactNeighborX="126" custLinFactNeighborY="100000">
        <dgm:presLayoutVars>
          <dgm:chMax val="0"/>
          <dgm:bulletEnabled val="1"/>
        </dgm:presLayoutVars>
      </dgm:prSet>
      <dgm:spPr/>
      <dgm:t>
        <a:bodyPr/>
        <a:lstStyle/>
        <a:p>
          <a:endParaRPr lang="en-AU"/>
        </a:p>
      </dgm:t>
    </dgm:pt>
    <dgm:pt modelId="{40AD6296-B71D-40AA-B5F0-92BD0D314B99}" type="pres">
      <dgm:prSet presAssocID="{3C08D3A9-2DF7-4ACF-8B97-3FC05430BE1A}" presName="spacer" presStyleCnt="0"/>
      <dgm:spPr/>
    </dgm:pt>
    <dgm:pt modelId="{7CEBEFDE-AE15-4217-8538-82632BE74D63}" type="pres">
      <dgm:prSet presAssocID="{2D4D7888-7BA7-4472-8335-3D6DB2CBE5EE}" presName="parentText" presStyleLbl="node1" presStyleIdx="1" presStyleCnt="5">
        <dgm:presLayoutVars>
          <dgm:chMax val="0"/>
          <dgm:bulletEnabled val="1"/>
        </dgm:presLayoutVars>
      </dgm:prSet>
      <dgm:spPr/>
      <dgm:t>
        <a:bodyPr/>
        <a:lstStyle/>
        <a:p>
          <a:endParaRPr lang="en-AU"/>
        </a:p>
      </dgm:t>
    </dgm:pt>
    <dgm:pt modelId="{11DB2585-D28E-400B-94CC-5ED996F1BE20}" type="pres">
      <dgm:prSet presAssocID="{203D60E1-D42D-4E44-9D72-3401B613073B}" presName="spacer" presStyleCnt="0"/>
      <dgm:spPr/>
    </dgm:pt>
    <dgm:pt modelId="{5333B265-1852-4492-8BC6-697B823D10A6}" type="pres">
      <dgm:prSet presAssocID="{EC06BE08-BB17-4820-BEBF-5826FACD72F8}" presName="parentText" presStyleLbl="node1" presStyleIdx="2" presStyleCnt="5">
        <dgm:presLayoutVars>
          <dgm:chMax val="0"/>
          <dgm:bulletEnabled val="1"/>
        </dgm:presLayoutVars>
      </dgm:prSet>
      <dgm:spPr/>
      <dgm:t>
        <a:bodyPr/>
        <a:lstStyle/>
        <a:p>
          <a:endParaRPr lang="en-AU"/>
        </a:p>
      </dgm:t>
    </dgm:pt>
    <dgm:pt modelId="{5E45C864-7E64-48B2-8E7E-FF1BF31ED884}" type="pres">
      <dgm:prSet presAssocID="{96234322-86FB-44A3-98DB-EC9BD0B872A1}" presName="spacer" presStyleCnt="0"/>
      <dgm:spPr/>
    </dgm:pt>
    <dgm:pt modelId="{98BE2517-94FB-41AF-8AE1-95CB3798F832}" type="pres">
      <dgm:prSet presAssocID="{89A0B0AF-25E0-4844-B9FE-E223B48BE2F0}" presName="parentText" presStyleLbl="node1" presStyleIdx="3" presStyleCnt="5">
        <dgm:presLayoutVars>
          <dgm:chMax val="0"/>
          <dgm:bulletEnabled val="1"/>
        </dgm:presLayoutVars>
      </dgm:prSet>
      <dgm:spPr/>
      <dgm:t>
        <a:bodyPr/>
        <a:lstStyle/>
        <a:p>
          <a:endParaRPr lang="en-AU"/>
        </a:p>
      </dgm:t>
    </dgm:pt>
    <dgm:pt modelId="{2143C591-853F-46D7-ADB8-6A2DAD57CDA8}" type="pres">
      <dgm:prSet presAssocID="{08BF38BF-12D3-42D4-979E-AD724765BAC3}" presName="spacer" presStyleCnt="0"/>
      <dgm:spPr/>
    </dgm:pt>
    <dgm:pt modelId="{AB2ABFCE-CF9B-4EC8-87E3-5458204E73F2}" type="pres">
      <dgm:prSet presAssocID="{0A20C0B5-F00E-4776-8DBB-62FEC2804156}" presName="parentText" presStyleLbl="node1" presStyleIdx="4" presStyleCnt="5" custLinFactNeighborX="-749" custLinFactNeighborY="47763">
        <dgm:presLayoutVars>
          <dgm:chMax val="0"/>
          <dgm:bulletEnabled val="1"/>
        </dgm:presLayoutVars>
      </dgm:prSet>
      <dgm:spPr/>
      <dgm:t>
        <a:bodyPr/>
        <a:lstStyle/>
        <a:p>
          <a:endParaRPr lang="en-AU"/>
        </a:p>
      </dgm:t>
    </dgm:pt>
  </dgm:ptLst>
  <dgm:cxnLst>
    <dgm:cxn modelId="{386E7F5B-EA92-498D-A6BB-AC36937184A6}" type="presOf" srcId="{0A20C0B5-F00E-4776-8DBB-62FEC2804156}" destId="{AB2ABFCE-CF9B-4EC8-87E3-5458204E73F2}" srcOrd="0" destOrd="0" presId="urn:microsoft.com/office/officeart/2005/8/layout/vList2"/>
    <dgm:cxn modelId="{663C2D66-915E-4D19-A04D-F64E34B69BBF}" type="presOf" srcId="{89A0B0AF-25E0-4844-B9FE-E223B48BE2F0}" destId="{98BE2517-94FB-41AF-8AE1-95CB3798F832}" srcOrd="0" destOrd="0" presId="urn:microsoft.com/office/officeart/2005/8/layout/vList2"/>
    <dgm:cxn modelId="{B820441B-126F-4DB9-B297-F2B75A1F71CD}" srcId="{E3CBD9F4-3A9B-43BC-B5A1-462E17D6FB52}" destId="{EC06BE08-BB17-4820-BEBF-5826FACD72F8}" srcOrd="2" destOrd="0" parTransId="{639D2833-553E-4A9E-BAD8-2A7911AACD6D}" sibTransId="{96234322-86FB-44A3-98DB-EC9BD0B872A1}"/>
    <dgm:cxn modelId="{AFF43A30-0DAD-414D-90AF-9D3FDAB9B66F}" type="presOf" srcId="{E3CBD9F4-3A9B-43BC-B5A1-462E17D6FB52}" destId="{E6632A24-81D6-4145-87EF-32F3F53BAC59}" srcOrd="0" destOrd="0" presId="urn:microsoft.com/office/officeart/2005/8/layout/vList2"/>
    <dgm:cxn modelId="{4D8BB6EA-7653-486A-9199-402893024876}" type="presOf" srcId="{2D4D7888-7BA7-4472-8335-3D6DB2CBE5EE}" destId="{7CEBEFDE-AE15-4217-8538-82632BE74D63}" srcOrd="0" destOrd="0" presId="urn:microsoft.com/office/officeart/2005/8/layout/vList2"/>
    <dgm:cxn modelId="{93E7E1C2-6BCC-4510-8398-9D86745109F1}" srcId="{E3CBD9F4-3A9B-43BC-B5A1-462E17D6FB52}" destId="{3307227A-3697-42DC-ABFB-8A7A15773C17}" srcOrd="0" destOrd="0" parTransId="{5C65353B-3E01-4BBF-A2CD-A8B72C2BD2A4}" sibTransId="{3C08D3A9-2DF7-4ACF-8B97-3FC05430BE1A}"/>
    <dgm:cxn modelId="{EDDADC0D-E3C7-45E9-8A88-6549DAE095BC}" type="presOf" srcId="{EC06BE08-BB17-4820-BEBF-5826FACD72F8}" destId="{5333B265-1852-4492-8BC6-697B823D10A6}" srcOrd="0" destOrd="0" presId="urn:microsoft.com/office/officeart/2005/8/layout/vList2"/>
    <dgm:cxn modelId="{9D87FF7C-23C2-46A7-9AEA-5EF6D8B98DDA}" srcId="{E3CBD9F4-3A9B-43BC-B5A1-462E17D6FB52}" destId="{89A0B0AF-25E0-4844-B9FE-E223B48BE2F0}" srcOrd="3" destOrd="0" parTransId="{5CC2103E-E9EF-455F-BD78-588F5613D109}" sibTransId="{08BF38BF-12D3-42D4-979E-AD724765BAC3}"/>
    <dgm:cxn modelId="{C3AA8461-38EF-40D2-9C6D-8E14B0F696DE}" type="presOf" srcId="{3307227A-3697-42DC-ABFB-8A7A15773C17}" destId="{4A0F4D7F-A258-46E2-BC70-11C45058A291}" srcOrd="0" destOrd="0" presId="urn:microsoft.com/office/officeart/2005/8/layout/vList2"/>
    <dgm:cxn modelId="{81C39E7F-CBE5-4797-A094-E8F0D3773CF4}" srcId="{E3CBD9F4-3A9B-43BC-B5A1-462E17D6FB52}" destId="{2D4D7888-7BA7-4472-8335-3D6DB2CBE5EE}" srcOrd="1" destOrd="0" parTransId="{04615332-D4ED-4CD1-BB70-4DABC7FF05FA}" sibTransId="{203D60E1-D42D-4E44-9D72-3401B613073B}"/>
    <dgm:cxn modelId="{D4E66D6E-E020-4FD5-94D9-CD1037BB8857}" srcId="{E3CBD9F4-3A9B-43BC-B5A1-462E17D6FB52}" destId="{0A20C0B5-F00E-4776-8DBB-62FEC2804156}" srcOrd="4" destOrd="0" parTransId="{B3172866-D17F-46D4-9F6F-1109308DD51E}" sibTransId="{3969FA20-7D3C-4975-985C-5C693B095A2A}"/>
    <dgm:cxn modelId="{7B39116C-2C03-412F-8206-FAD0DC8DDB5C}" type="presParOf" srcId="{E6632A24-81D6-4145-87EF-32F3F53BAC59}" destId="{4A0F4D7F-A258-46E2-BC70-11C45058A291}" srcOrd="0" destOrd="0" presId="urn:microsoft.com/office/officeart/2005/8/layout/vList2"/>
    <dgm:cxn modelId="{791E1F7A-35E5-44F1-AB5E-A31A882AE71B}" type="presParOf" srcId="{E6632A24-81D6-4145-87EF-32F3F53BAC59}" destId="{40AD6296-B71D-40AA-B5F0-92BD0D314B99}" srcOrd="1" destOrd="0" presId="urn:microsoft.com/office/officeart/2005/8/layout/vList2"/>
    <dgm:cxn modelId="{0F91B5A0-79D1-469F-8D67-EB0C7E48213F}" type="presParOf" srcId="{E6632A24-81D6-4145-87EF-32F3F53BAC59}" destId="{7CEBEFDE-AE15-4217-8538-82632BE74D63}" srcOrd="2" destOrd="0" presId="urn:microsoft.com/office/officeart/2005/8/layout/vList2"/>
    <dgm:cxn modelId="{B4F64BCC-6285-4BE5-B531-C46F9F08EA79}" type="presParOf" srcId="{E6632A24-81D6-4145-87EF-32F3F53BAC59}" destId="{11DB2585-D28E-400B-94CC-5ED996F1BE20}" srcOrd="3" destOrd="0" presId="urn:microsoft.com/office/officeart/2005/8/layout/vList2"/>
    <dgm:cxn modelId="{EB54F1F7-5A83-49C1-BF62-B9E3A7C0E64B}" type="presParOf" srcId="{E6632A24-81D6-4145-87EF-32F3F53BAC59}" destId="{5333B265-1852-4492-8BC6-697B823D10A6}" srcOrd="4" destOrd="0" presId="urn:microsoft.com/office/officeart/2005/8/layout/vList2"/>
    <dgm:cxn modelId="{089FC875-E147-486A-BD36-10E0D1C4A289}" type="presParOf" srcId="{E6632A24-81D6-4145-87EF-32F3F53BAC59}" destId="{5E45C864-7E64-48B2-8E7E-FF1BF31ED884}" srcOrd="5" destOrd="0" presId="urn:microsoft.com/office/officeart/2005/8/layout/vList2"/>
    <dgm:cxn modelId="{56095EFD-BFA0-4DA7-B30D-270B619F3B72}" type="presParOf" srcId="{E6632A24-81D6-4145-87EF-32F3F53BAC59}" destId="{98BE2517-94FB-41AF-8AE1-95CB3798F832}" srcOrd="6" destOrd="0" presId="urn:microsoft.com/office/officeart/2005/8/layout/vList2"/>
    <dgm:cxn modelId="{8A02FCB7-C99D-4064-9D9A-EB2ACE4291F8}" type="presParOf" srcId="{E6632A24-81D6-4145-87EF-32F3F53BAC59}" destId="{2143C591-853F-46D7-ADB8-6A2DAD57CDA8}" srcOrd="7" destOrd="0" presId="urn:microsoft.com/office/officeart/2005/8/layout/vList2"/>
    <dgm:cxn modelId="{5B47FABD-B9F3-467C-B85A-EC28E8E03836}" type="presParOf" srcId="{E6632A24-81D6-4145-87EF-32F3F53BAC59}" destId="{AB2ABFCE-CF9B-4EC8-87E3-5458204E73F2}"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333E0571-7E58-40D7-844D-EF4DE905889C}" type="presOf" srcId="{44E9B2C1-5304-4675-8540-68CA351ADB58}" destId="{E7BB1D5C-70A0-40F5-B38B-759E226515E2}" srcOrd="0" destOrd="0" presId="urn:microsoft.com/office/officeart/2005/8/layout/process1"/>
    <dgm:cxn modelId="{F66CCB7E-BBA8-4890-B41F-72E5C3BC01D9}" srcId="{AC2D8BAF-26DF-425D-AA20-01EAAB34019A}" destId="{93FBA670-1D5D-49B9-9C26-29DFFE9D539B}" srcOrd="3" destOrd="0" parTransId="{A6F36042-C2C1-4474-9123-0301402888F8}" sibTransId="{6EB0D4C3-2FAF-40C7-9894-0B68BE893D49}"/>
    <dgm:cxn modelId="{D57D4AAC-5772-47BE-B596-39941DEC4263}" type="presOf" srcId="{08EB1D7E-FDD1-4047-A615-CA6AD6A4D40F}" destId="{1B08E928-BC95-4BD3-AFE3-A6EE8CDD0DB5}" srcOrd="1" destOrd="0" presId="urn:microsoft.com/office/officeart/2005/8/layout/process1"/>
    <dgm:cxn modelId="{B340293D-51F3-4179-846C-1821D85417E8}" type="presOf" srcId="{B1F9C5D1-CE21-499A-ACAA-3194BE719CBD}" destId="{B417E64A-1800-4F20-98D0-433038338528}" srcOrd="0" destOrd="0" presId="urn:microsoft.com/office/officeart/2005/8/layout/process1"/>
    <dgm:cxn modelId="{FA1A6AA2-3CEA-458A-A2FE-41F66588937F}" type="presOf" srcId="{40448D95-B630-418E-BCD5-F0E765286184}" destId="{D8F8E68D-12E9-40D8-9079-141ABB758B51}" srcOrd="0" destOrd="0" presId="urn:microsoft.com/office/officeart/2005/8/layout/process1"/>
    <dgm:cxn modelId="{64E12279-A7B1-4569-8492-40AE1F7BA9A4}" type="presOf" srcId="{6FE0F0D2-19EA-4200-B08B-8218A1A9DD62}" destId="{6A4B511C-0DFD-42D5-855C-A8B38531BEF8}" srcOrd="0" destOrd="0" presId="urn:microsoft.com/office/officeart/2005/8/layout/process1"/>
    <dgm:cxn modelId="{61CB2777-E589-4B22-BF1B-6EE6DB27B988}" srcId="{AC2D8BAF-26DF-425D-AA20-01EAAB34019A}" destId="{FA6C5CFB-FB0C-4AD0-A877-2DDCD830E843}" srcOrd="5" destOrd="0" parTransId="{733F437A-6DB1-4657-9F62-E4F313A48B7A}" sibTransId="{8286FB62-398B-4C62-B630-26902BD82EB9}"/>
    <dgm:cxn modelId="{119774C8-3392-4229-B823-8E7EADC22BE0}" srcId="{AC2D8BAF-26DF-425D-AA20-01EAAB34019A}" destId="{1E635CAA-B5F3-4714-9361-CDB6BC9C785F}" srcOrd="2" destOrd="0" parTransId="{C299BF1A-5F2F-49E5-AB22-DA9DC5B71BB7}" sibTransId="{254BDBB1-5FB9-4C66-B7F5-2D49C1525692}"/>
    <dgm:cxn modelId="{DB4D6A9F-FA07-4CE5-9781-66AEAA88BD57}" type="presOf" srcId="{A28546E4-1BDC-4481-877D-85A3D0B66FDD}" destId="{A26DD8F4-3AA7-4BC1-859C-A036EE460FE6}" srcOrd="0" destOrd="0" presId="urn:microsoft.com/office/officeart/2005/8/layout/process1"/>
    <dgm:cxn modelId="{7F2EC089-DCB9-43DC-8408-9F5E1AF973A1}" type="presOf" srcId="{B1F9C5D1-CE21-499A-ACAA-3194BE719CBD}" destId="{4655B48B-35E1-43AB-8592-4E3610624624}" srcOrd="1" destOrd="0" presId="urn:microsoft.com/office/officeart/2005/8/layout/process1"/>
    <dgm:cxn modelId="{90F4D31C-AE1F-46DD-94B7-D7DD5A97E282}" type="presOf" srcId="{F9666DEC-35CA-4236-9CB0-E8280FC5566C}" destId="{DC733389-1DC6-4527-9E6D-2853CF249B41}" srcOrd="0" destOrd="0" presId="urn:microsoft.com/office/officeart/2005/8/layout/process1"/>
    <dgm:cxn modelId="{97ACFE0A-A687-4E61-8EEA-901605FCA906}" srcId="{AC2D8BAF-26DF-425D-AA20-01EAAB34019A}" destId="{5E7FB89D-6E43-4FAD-BDAC-CCDEC9C34A22}" srcOrd="15" destOrd="0" parTransId="{DF5F043C-EDF4-495E-B3F1-67C50DFFB094}" sibTransId="{99785116-43C4-443B-9688-64524341DEEC}"/>
    <dgm:cxn modelId="{31AD6F18-14CB-48CE-9380-B362FD59F722}" type="presOf" srcId="{FA8658CA-272D-4409-BA8C-B1F108DABE68}" destId="{7A9C23AC-26A4-43DA-9263-6E466EF5FAAE}" srcOrd="0" destOrd="0" presId="urn:microsoft.com/office/officeart/2005/8/layout/process1"/>
    <dgm:cxn modelId="{14C2592E-D497-4312-9AAD-973E5C5DFD9C}" srcId="{AC2D8BAF-26DF-425D-AA20-01EAAB34019A}" destId="{51FD2816-5946-4E22-AE40-71AB99761CA0}" srcOrd="10" destOrd="0" parTransId="{F570A02F-C079-4109-A677-757739142A74}" sibTransId="{85FC1FCD-ED8D-4871-805C-7851176B6F84}"/>
    <dgm:cxn modelId="{AF9E214A-3886-432A-ABD1-980FF8D2FD8E}" type="presOf" srcId="{F921B5C6-5387-40ED-B6B6-7C8A3C1D81AA}" destId="{8B72BFFB-570A-4ED3-9839-0042EFFE03DF}" srcOrd="1" destOrd="0" presId="urn:microsoft.com/office/officeart/2005/8/layout/process1"/>
    <dgm:cxn modelId="{E0287122-DA7C-446A-8793-208A019BF7CA}" type="presOf" srcId="{6EB0D4C3-2FAF-40C7-9894-0B68BE893D49}" destId="{A756851D-1B02-4F11-9B00-AB7576D7D760}" srcOrd="1" destOrd="0" presId="urn:microsoft.com/office/officeart/2005/8/layout/process1"/>
    <dgm:cxn modelId="{7622AD2E-9335-4D00-B2CF-C7E761F810D2}" type="presOf" srcId="{3EBBF2CB-9C5E-445B-8362-C1F1E26299C4}" destId="{9567AC85-6796-43FD-94B1-CA76AAE1D448}" srcOrd="1" destOrd="0" presId="urn:microsoft.com/office/officeart/2005/8/layout/process1"/>
    <dgm:cxn modelId="{2B87E106-CF8A-46DE-A6BF-7C3712BCA6A5}" type="presOf" srcId="{82A75913-A787-4A79-B157-7AD96FF8BDB5}" destId="{902F1091-4BAA-46EA-85D6-42235A5A44A3}" srcOrd="0" destOrd="0" presId="urn:microsoft.com/office/officeart/2005/8/layout/process1"/>
    <dgm:cxn modelId="{AC178B04-EC89-4E52-A902-DAA61C3AC067}" srcId="{AC2D8BAF-26DF-425D-AA20-01EAAB34019A}" destId="{F9666DEC-35CA-4236-9CB0-E8280FC5566C}" srcOrd="9" destOrd="0" parTransId="{6CDEB913-605E-4F78-9E1D-2ED16C2D0F10}" sibTransId="{82A75913-A787-4A79-B157-7AD96FF8BDB5}"/>
    <dgm:cxn modelId="{87B0C8E6-5A18-4D86-A018-04EC7ADAD0C8}" type="presOf" srcId="{99785116-43C4-443B-9688-64524341DEEC}" destId="{01211DF1-9879-4D80-B911-43372D9D1237}" srcOrd="0" destOrd="0" presId="urn:microsoft.com/office/officeart/2005/8/layout/process1"/>
    <dgm:cxn modelId="{42F1FE81-65AA-45DC-963D-380EF0491989}" type="presOf" srcId="{93FBA670-1D5D-49B9-9C26-29DFFE9D539B}" destId="{D2FB5A4A-C78E-41A3-A591-1E573974D096}" srcOrd="0" destOrd="0" presId="urn:microsoft.com/office/officeart/2005/8/layout/process1"/>
    <dgm:cxn modelId="{FFF91E72-121A-4379-84BA-62164D99886B}" srcId="{AC2D8BAF-26DF-425D-AA20-01EAAB34019A}" destId="{BAB64C0C-A43D-4779-A426-C0A4AA60C5DA}" srcOrd="11" destOrd="0" parTransId="{1B270BB4-30B5-4D7C-9A06-12E0614425FC}" sibTransId="{08EB1D7E-FDD1-4047-A615-CA6AD6A4D40F}"/>
    <dgm:cxn modelId="{398FA9EC-2E44-4CF2-9868-77BCA8CE9B37}" type="presOf" srcId="{82A75913-A787-4A79-B157-7AD96FF8BDB5}" destId="{1433ABC4-8E4E-460F-9F16-F01BA9870B53}" srcOrd="1" destOrd="0" presId="urn:microsoft.com/office/officeart/2005/8/layout/process1"/>
    <dgm:cxn modelId="{148D9964-8018-4986-9CF3-1E3E21A8F52B}" srcId="{AC2D8BAF-26DF-425D-AA20-01EAAB34019A}" destId="{7D6DBC97-2D1F-4014-9820-0760E9E7B677}" srcOrd="7" destOrd="0" parTransId="{1B7ED8A4-9269-49FE-9FCF-D073F2BB855E}" sibTransId="{95CB5C97-82BD-4934-9B35-1A78324F709A}"/>
    <dgm:cxn modelId="{E61782D7-EC2E-4EBB-A545-6CF9A95184B7}" type="presOf" srcId="{0A3B89B8-8DF5-471B-A070-7B6A005D2C51}" destId="{B851DA5E-0761-436C-9B9C-9676FD205724}" srcOrd="0" destOrd="0" presId="urn:microsoft.com/office/officeart/2005/8/layout/process1"/>
    <dgm:cxn modelId="{BCF0D936-857B-445A-A487-A7F74935BE74}" type="presOf" srcId="{1E635CAA-B5F3-4714-9361-CDB6BC9C785F}" destId="{CFA8FE18-7C3E-492F-81B4-A3F809E15CA1}" srcOrd="0" destOrd="0" presId="urn:microsoft.com/office/officeart/2005/8/layout/process1"/>
    <dgm:cxn modelId="{A0181BCC-EC91-4FA1-9322-BE0AA9754081}" srcId="{AC2D8BAF-26DF-425D-AA20-01EAAB34019A}" destId="{44E9B2C1-5304-4675-8540-68CA351ADB58}" srcOrd="18" destOrd="0" parTransId="{CE48DEEA-2134-409D-9311-09DF1A912C1B}" sibTransId="{3EBBF2CB-9C5E-445B-8362-C1F1E26299C4}"/>
    <dgm:cxn modelId="{C52606D9-6806-4D07-9ADF-BCE8CBFDFF08}" type="presOf" srcId="{18D3FD9E-3EA2-4FA3-8848-9ECC9AE71207}" destId="{5A7A4DCA-0B47-4973-81DB-2F2523375ACD}" srcOrd="0" destOrd="0" presId="urn:microsoft.com/office/officeart/2005/8/layout/process1"/>
    <dgm:cxn modelId="{C182D9AD-C125-4E71-92B6-C2B25FDCE31E}" type="presOf" srcId="{51FD2816-5946-4E22-AE40-71AB99761CA0}" destId="{71AC2BA8-486A-4EE7-BF86-658523DC027C}" srcOrd="0" destOrd="0" presId="urn:microsoft.com/office/officeart/2005/8/layout/process1"/>
    <dgm:cxn modelId="{88AC62D9-2BB7-495B-9D57-13D715B45B8E}" type="presOf" srcId="{8B64A048-DC21-4A30-9D67-434D10302AD7}" destId="{F8998F13-A122-48A6-A371-C3386D94165B}" srcOrd="0" destOrd="0" presId="urn:microsoft.com/office/officeart/2005/8/layout/process1"/>
    <dgm:cxn modelId="{65D8ABCA-BB34-4976-A4F8-210D66105347}" srcId="{AC2D8BAF-26DF-425D-AA20-01EAAB34019A}" destId="{7056B073-F22F-4986-83E7-D7AAE575387A}" srcOrd="14" destOrd="0" parTransId="{8EBEFD8C-961F-4DEF-8BE5-97D6EE5DFF90}" sibTransId="{0A3B89B8-8DF5-471B-A070-7B6A005D2C51}"/>
    <dgm:cxn modelId="{EF7202B0-2550-4437-8422-2C5DD3EF5608}" srcId="{AC2D8BAF-26DF-425D-AA20-01EAAB34019A}" destId="{0575E1C8-D6A7-471F-9325-F68DD7EE4014}" srcOrd="8" destOrd="0" parTransId="{E057EF42-8936-4FA3-8F6F-C52A00402824}" sibTransId="{83C433C9-6E0E-42BE-B275-1F60A1072D4D}"/>
    <dgm:cxn modelId="{6001CC4F-FB92-4CCD-9A8E-27DC0030BD6A}" type="presOf" srcId="{7D6DBC97-2D1F-4014-9820-0760E9E7B677}" destId="{26441F97-1183-4651-A66F-DE2D928A76CE}" srcOrd="0" destOrd="0" presId="urn:microsoft.com/office/officeart/2005/8/layout/process1"/>
    <dgm:cxn modelId="{2F1B3F4E-7326-4821-87BA-73EE68B6EDF0}" type="presOf" srcId="{85FC1FCD-ED8D-4871-805C-7851176B6F84}" destId="{52752FA5-58BB-4C6E-A96A-2634E1234BD1}" srcOrd="0" destOrd="0" presId="urn:microsoft.com/office/officeart/2005/8/layout/process1"/>
    <dgm:cxn modelId="{41350F23-97CA-404F-A318-466B2E373374}" type="presOf" srcId="{AC2D8BAF-26DF-425D-AA20-01EAAB34019A}" destId="{48E4BEEE-358D-4FFC-BB2D-711AA2A8CCE3}" srcOrd="0" destOrd="0" presId="urn:microsoft.com/office/officeart/2005/8/layout/process1"/>
    <dgm:cxn modelId="{2A986724-889B-4D3B-81F9-45A8C7F254B4}" srcId="{AC2D8BAF-26DF-425D-AA20-01EAAB34019A}" destId="{A28546E4-1BDC-4481-877D-85A3D0B66FDD}" srcOrd="16" destOrd="0" parTransId="{AAF63FE8-2AAC-4E88-969E-2281ACF1D2C3}" sibTransId="{6FE0F0D2-19EA-4200-B08B-8218A1A9DD62}"/>
    <dgm:cxn modelId="{7832B349-5CA0-443B-9D7F-CC6C21198BBE}" type="presOf" srcId="{5E7FB89D-6E43-4FAD-BDAC-CCDEC9C34A22}" destId="{439B67F0-CB67-442A-AB2A-5DD86FBC40FC}" srcOrd="0" destOrd="0" presId="urn:microsoft.com/office/officeart/2005/8/layout/process1"/>
    <dgm:cxn modelId="{ABFC2B3C-169B-45A4-820E-B1C88A6122AC}" type="presOf" srcId="{9E4028C4-DFED-4CAD-B094-4EA6D551EFB6}" destId="{3A716EC0-197E-47AE-97B9-6AF72D0165FC}" srcOrd="1" destOrd="0" presId="urn:microsoft.com/office/officeart/2005/8/layout/process1"/>
    <dgm:cxn modelId="{38B7BF11-86AA-4550-B0F8-6C80F42C65F9}" type="presOf" srcId="{3EBBF2CB-9C5E-445B-8362-C1F1E26299C4}" destId="{BF9A9573-4DBC-415F-A574-DAB91A14506B}" srcOrd="0" destOrd="0" presId="urn:microsoft.com/office/officeart/2005/8/layout/process1"/>
    <dgm:cxn modelId="{058E9579-A055-439B-B88F-A86FF4E626A3}" type="presOf" srcId="{BAB64C0C-A43D-4779-A426-C0A4AA60C5DA}" destId="{190EC9F4-DAF4-4A32-BBF3-292AC6C66E3E}" srcOrd="0" destOrd="0" presId="urn:microsoft.com/office/officeart/2005/8/layout/process1"/>
    <dgm:cxn modelId="{8B4DD58E-175A-4140-A28F-AD74F73A6D4E}" type="presOf" srcId="{6EB0D4C3-2FAF-40C7-9894-0B68BE893D49}" destId="{E71B6B3C-6195-4799-A5A0-F7454F4252FE}" srcOrd="0" destOrd="0" presId="urn:microsoft.com/office/officeart/2005/8/layout/process1"/>
    <dgm:cxn modelId="{5DADC0FD-D1A0-4A70-81E5-04A9EAAFB85F}" srcId="{AC2D8BAF-26DF-425D-AA20-01EAAB34019A}" destId="{BF39DB51-40A6-4A78-B734-4A51B2FAD124}" srcOrd="1" destOrd="0" parTransId="{DF4D1689-3776-40F4-9219-F5DC02CEA1EF}" sibTransId="{C5D28277-4062-4B29-8F22-760F97A77BA2}"/>
    <dgm:cxn modelId="{E859F416-6B31-4A0E-98C7-79173EF182C1}" type="presOf" srcId="{254BDBB1-5FB9-4C66-B7F5-2D49C1525692}" destId="{FC7DAF5C-9F03-4951-9FF4-976C02C00464}" srcOrd="1" destOrd="0" presId="urn:microsoft.com/office/officeart/2005/8/layout/process1"/>
    <dgm:cxn modelId="{EA1053D1-85E9-462B-9888-6754E06E8ADF}" srcId="{AC2D8BAF-26DF-425D-AA20-01EAAB34019A}" destId="{6EB1492C-309D-46CC-B16C-695C53C244DF}" srcOrd="12" destOrd="0" parTransId="{B5CF1262-6A0F-4A4A-8E01-687B2F2D7D42}" sibTransId="{18D3FD9E-3EA2-4FA3-8848-9ECC9AE71207}"/>
    <dgm:cxn modelId="{D8A797EC-5C12-40C3-902F-CE8639FE323A}" type="presOf" srcId="{8B64A048-DC21-4A30-9D67-434D10302AD7}" destId="{F34FEDD9-A721-41A0-8699-FBFD0C112335}" srcOrd="1" destOrd="0" presId="urn:microsoft.com/office/officeart/2005/8/layout/process1"/>
    <dgm:cxn modelId="{1DC2D3FD-7276-456E-BBF4-1B43310FC26C}" type="presOf" srcId="{BF39DB51-40A6-4A78-B734-4A51B2FAD124}" destId="{5BD8A451-0742-4DBD-8BB4-856C5151CE95}" srcOrd="0" destOrd="0" presId="urn:microsoft.com/office/officeart/2005/8/layout/process1"/>
    <dgm:cxn modelId="{58592688-83CA-47FD-A517-5A3CA6AC2D62}" type="presOf" srcId="{5B54296D-06D9-43CE-AEB4-D99EC39E81B0}" destId="{75EFF135-60BB-4EC6-8EDF-5A904D58706C}" srcOrd="0" destOrd="0" presId="urn:microsoft.com/office/officeart/2005/8/layout/process1"/>
    <dgm:cxn modelId="{DC5A085B-ACB0-4BFA-AC6B-AD03975BC487}" type="presOf" srcId="{0A3B89B8-8DF5-471B-A070-7B6A005D2C51}" destId="{E534B5A6-DD29-4397-A1B0-89BB6ECB3476}" srcOrd="1" destOrd="0" presId="urn:microsoft.com/office/officeart/2005/8/layout/process1"/>
    <dgm:cxn modelId="{3EEB112B-719F-414C-9FE8-3011437CE588}" type="presOf" srcId="{0ED777E2-CA00-4E0A-B2AD-F835426B4FDF}" destId="{CED58FE2-1C2E-4D41-B004-A59FBE1746D9}" srcOrd="0" destOrd="0" presId="urn:microsoft.com/office/officeart/2005/8/layout/process1"/>
    <dgm:cxn modelId="{5E2D6C05-BFE3-45CD-8395-382704B85DF3}" srcId="{AC2D8BAF-26DF-425D-AA20-01EAAB34019A}" destId="{5B54296D-06D9-43CE-AEB4-D99EC39E81B0}" srcOrd="13" destOrd="0" parTransId="{0F0DD95C-C9D9-4F8C-B24E-97CA45CA6967}" sibTransId="{9E4028C4-DFED-4CAD-B094-4EA6D551EFB6}"/>
    <dgm:cxn modelId="{26F76DAE-481B-420D-A3D4-FDBD4FC30D47}" type="presOf" srcId="{83C433C9-6E0E-42BE-B275-1F60A1072D4D}" destId="{B0E39B35-6518-4BE8-A4B7-2DCF9E9BAFD7}" srcOrd="0" destOrd="0" presId="urn:microsoft.com/office/officeart/2005/8/layout/process1"/>
    <dgm:cxn modelId="{73571B99-46D1-4396-8308-8C8362198316}" type="presOf" srcId="{85FC1FCD-ED8D-4871-805C-7851176B6F84}" destId="{7191E619-FB7A-4A93-B874-0F2B60ECE18C}" srcOrd="1" destOrd="0" presId="urn:microsoft.com/office/officeart/2005/8/layout/process1"/>
    <dgm:cxn modelId="{FC24D40A-56AE-4C11-B637-583DD2890571}" srcId="{AC2D8BAF-26DF-425D-AA20-01EAAB34019A}" destId="{40448D95-B630-418E-BCD5-F0E765286184}" srcOrd="19" destOrd="0" parTransId="{395B8658-FEE3-44CE-8E0A-DC4594774033}" sibTransId="{4CB60399-DFA7-4277-8346-2F0EDD4F7912}"/>
    <dgm:cxn modelId="{3523E173-01A3-42A6-9018-44525E919AE5}" type="presOf" srcId="{C5D28277-4062-4B29-8F22-760F97A77BA2}" destId="{D85DFC59-DE15-4E11-BA1A-05A2E51E8A7D}" srcOrd="1" destOrd="0" presId="urn:microsoft.com/office/officeart/2005/8/layout/process1"/>
    <dgm:cxn modelId="{8B0D6596-4432-4C41-BCF6-03C6B8EBF95A}" type="presOf" srcId="{7056B073-F22F-4986-83E7-D7AAE575387A}" destId="{B3D0FECA-8ED4-49BC-BDDE-D41FC10F53FE}" srcOrd="0" destOrd="0" presId="urn:microsoft.com/office/officeart/2005/8/layout/process1"/>
    <dgm:cxn modelId="{2CA3D62E-F9C9-4E84-BB1D-1505D276673B}" srcId="{AC2D8BAF-26DF-425D-AA20-01EAAB34019A}" destId="{CCA8B9CC-BF7D-4247-83C7-3B1349CDBD32}" srcOrd="0" destOrd="0" parTransId="{2594F981-F92D-44D4-A803-F55D6C457602}" sibTransId="{F921B5C6-5387-40ED-B6B6-7C8A3C1D81AA}"/>
    <dgm:cxn modelId="{E8B2A162-3371-4419-8F3D-BA2ECA5AF420}" type="presOf" srcId="{99785116-43C4-443B-9688-64524341DEEC}" destId="{F7FF59CE-10C1-4C93-B647-4DFF345058C5}" srcOrd="1" destOrd="0" presId="urn:microsoft.com/office/officeart/2005/8/layout/process1"/>
    <dgm:cxn modelId="{F17A65B2-53D0-4C3B-9F76-A057616422EA}" type="presOf" srcId="{8286FB62-398B-4C62-B630-26902BD82EB9}" destId="{E3311E64-AFF5-4BEE-B12C-22E0E10C2C71}" srcOrd="0" destOrd="0" presId="urn:microsoft.com/office/officeart/2005/8/layout/process1"/>
    <dgm:cxn modelId="{5FEF5F29-3262-4189-B093-20A8634E4D8F}" type="presOf" srcId="{7299871C-CB34-41D5-936F-F3B1C147A705}" destId="{BDF27138-E1A2-4D63-A2EA-69A6FB3BFA13}" srcOrd="1"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36FC5350-13E1-493F-BAB4-564A83BE708A}" type="presOf" srcId="{CCA8B9CC-BF7D-4247-83C7-3B1349CDBD32}" destId="{A9FA528B-35AA-4F80-8E94-D0700CA1C059}" srcOrd="0" destOrd="0" presId="urn:microsoft.com/office/officeart/2005/8/layout/process1"/>
    <dgm:cxn modelId="{472BBA53-A5E5-4031-963B-822684A1B893}" type="presOf" srcId="{0575E1C8-D6A7-471F-9325-F68DD7EE4014}" destId="{7C0FC4AD-402D-4D28-A338-64B5234ED683}" srcOrd="0" destOrd="0" presId="urn:microsoft.com/office/officeart/2005/8/layout/process1"/>
    <dgm:cxn modelId="{41B01DC8-55EE-4F90-B81E-87CFC0765EFD}" type="presOf" srcId="{6FE0F0D2-19EA-4200-B08B-8218A1A9DD62}" destId="{A58E1A98-DA6C-4A56-9464-7B2A924CC8E8}" srcOrd="1" destOrd="0" presId="urn:microsoft.com/office/officeart/2005/8/layout/process1"/>
    <dgm:cxn modelId="{D4787A04-494B-4DFA-AE5E-C51D8CF52284}" type="presOf" srcId="{08EB1D7E-FDD1-4047-A615-CA6AD6A4D40F}" destId="{D6D3BDC2-9B0B-4103-B0EF-BCBEF7C22ED1}" srcOrd="0" destOrd="0" presId="urn:microsoft.com/office/officeart/2005/8/layout/process1"/>
    <dgm:cxn modelId="{72F5DE99-4FC7-4526-98EA-EB5E49642C0F}" type="presOf" srcId="{FA6C5CFB-FB0C-4AD0-A877-2DDCD830E843}" destId="{63A38024-7D43-4277-B024-586E8E4DDD97}" srcOrd="0" destOrd="0" presId="urn:microsoft.com/office/officeart/2005/8/layout/process1"/>
    <dgm:cxn modelId="{2913DDBB-079F-47D8-9C2C-7BBB1D9AC517}" type="presOf" srcId="{6EB1492C-309D-46CC-B16C-695C53C244DF}" destId="{8554F5E0-048A-4701-8B7F-A34BA235C96B}" srcOrd="0" destOrd="0" presId="urn:microsoft.com/office/officeart/2005/8/layout/process1"/>
    <dgm:cxn modelId="{6547A8F0-5691-4FDB-86F9-7EA4B154B451}" type="presOf" srcId="{254BDBB1-5FB9-4C66-B7F5-2D49C1525692}" destId="{6C87F5F0-75B3-4952-8BC9-39A371F84A17}" srcOrd="0" destOrd="0" presId="urn:microsoft.com/office/officeart/2005/8/layout/process1"/>
    <dgm:cxn modelId="{5E34A355-E64B-40EC-B4D4-F599666AA0C8}" type="presOf" srcId="{95CB5C97-82BD-4934-9B35-1A78324F709A}" destId="{EBCD3005-A11C-467A-ADAF-89A0016F189A}" srcOrd="1" destOrd="0" presId="urn:microsoft.com/office/officeart/2005/8/layout/process1"/>
    <dgm:cxn modelId="{3C310149-2CE3-4815-9F59-DAAC964AB3AC}" type="presOf" srcId="{C5D28277-4062-4B29-8F22-760F97A77BA2}" destId="{1A1FC719-BD27-4C16-9982-336A967B137D}" srcOrd="0" destOrd="0" presId="urn:microsoft.com/office/officeart/2005/8/layout/process1"/>
    <dgm:cxn modelId="{833F2966-08B5-47EE-A014-0774F206BC07}" type="presOf" srcId="{F921B5C6-5387-40ED-B6B6-7C8A3C1D81AA}" destId="{E053EE7E-F3E3-40B0-84E5-F42E14ED36B5}" srcOrd="0" destOrd="0" presId="urn:microsoft.com/office/officeart/2005/8/layout/process1"/>
    <dgm:cxn modelId="{BC699683-E45C-4950-94A9-039438B5AB27}" type="presOf" srcId="{8286FB62-398B-4C62-B630-26902BD82EB9}" destId="{18ED63FD-B028-4A05-BA23-BC4A6D3314DB}" srcOrd="1" destOrd="0" presId="urn:microsoft.com/office/officeart/2005/8/layout/process1"/>
    <dgm:cxn modelId="{95C4B206-5A66-4D50-873D-2970FE01BFA7}" srcId="{AC2D8BAF-26DF-425D-AA20-01EAAB34019A}" destId="{65EA3D52-41FE-4ED2-A024-DC73104B1298}" srcOrd="4" destOrd="0" parTransId="{C0A6D044-0D31-4DB2-AC33-0105B8FD1CDC}" sibTransId="{7299871C-CB34-41D5-936F-F3B1C147A705}"/>
    <dgm:cxn modelId="{12128283-028C-425D-ABE2-13B86A403474}" type="presOf" srcId="{7299871C-CB34-41D5-936F-F3B1C147A705}" destId="{A6D110EA-915A-4532-85CD-B6F4105486A3}" srcOrd="0" destOrd="0" presId="urn:microsoft.com/office/officeart/2005/8/layout/process1"/>
    <dgm:cxn modelId="{EAEDA567-FD63-4341-836A-587793E41CDF}" type="presOf" srcId="{83C433C9-6E0E-42BE-B275-1F60A1072D4D}" destId="{2822F03F-9B98-4807-AB87-057E7C6CCAD9}" srcOrd="1" destOrd="0" presId="urn:microsoft.com/office/officeart/2005/8/layout/process1"/>
    <dgm:cxn modelId="{45D12F9D-CA01-493F-85C4-D936AF0102E2}" type="presOf" srcId="{65EA3D52-41FE-4ED2-A024-DC73104B1298}" destId="{744BBA7F-F7F0-4C56-9AE3-9F763CB4C30A}" srcOrd="0" destOrd="0" presId="urn:microsoft.com/office/officeart/2005/8/layout/process1"/>
    <dgm:cxn modelId="{A3CB3544-9B14-420A-81CD-325E58F50194}" type="presOf" srcId="{95CB5C97-82BD-4934-9B35-1A78324F709A}" destId="{A3BC5564-441E-446D-9570-4BFC689F20C9}" srcOrd="0" destOrd="0" presId="urn:microsoft.com/office/officeart/2005/8/layout/process1"/>
    <dgm:cxn modelId="{8EC70118-3E39-4154-A8FC-66F092081887}" type="presOf" srcId="{18D3FD9E-3EA2-4FA3-8848-9ECC9AE71207}" destId="{91317D1B-05B7-4E96-98C3-69CD66C17CA0}" srcOrd="1" destOrd="0" presId="urn:microsoft.com/office/officeart/2005/8/layout/process1"/>
    <dgm:cxn modelId="{914294E8-BA5A-41BC-9967-70F9683F00A5}" type="presOf" srcId="{9E4028C4-DFED-4CAD-B094-4EA6D551EFB6}" destId="{A0FDA379-3886-4B9F-B1C4-F89213EFA059}" srcOrd="0" destOrd="0" presId="urn:microsoft.com/office/officeart/2005/8/layout/process1"/>
    <dgm:cxn modelId="{B4E8FCD6-D56C-4941-AE1C-3646C6CE6DEE}" srcId="{AC2D8BAF-26DF-425D-AA20-01EAAB34019A}" destId="{0ED777E2-CA00-4E0A-B2AD-F835426B4FDF}" srcOrd="17" destOrd="0" parTransId="{7E4D3C9C-085B-4BC7-B1ED-6AB0F9A490A4}" sibTransId="{8B64A048-DC21-4A30-9D67-434D10302AD7}"/>
    <dgm:cxn modelId="{DCA21F03-26E8-4E83-94CC-1DB7FEFF730E}" type="presParOf" srcId="{48E4BEEE-358D-4FFC-BB2D-711AA2A8CCE3}" destId="{A9FA528B-35AA-4F80-8E94-D0700CA1C059}" srcOrd="0" destOrd="0" presId="urn:microsoft.com/office/officeart/2005/8/layout/process1"/>
    <dgm:cxn modelId="{1DEB2296-E58B-46B8-8C98-580F010F2804}" type="presParOf" srcId="{48E4BEEE-358D-4FFC-BB2D-711AA2A8CCE3}" destId="{E053EE7E-F3E3-40B0-84E5-F42E14ED36B5}" srcOrd="1" destOrd="0" presId="urn:microsoft.com/office/officeart/2005/8/layout/process1"/>
    <dgm:cxn modelId="{8B4C2E64-911E-4A6E-9836-877BF6902F67}" type="presParOf" srcId="{E053EE7E-F3E3-40B0-84E5-F42E14ED36B5}" destId="{8B72BFFB-570A-4ED3-9839-0042EFFE03DF}" srcOrd="0" destOrd="0" presId="urn:microsoft.com/office/officeart/2005/8/layout/process1"/>
    <dgm:cxn modelId="{2E764339-3AA7-43BA-808B-D41EFEBF1E16}" type="presParOf" srcId="{48E4BEEE-358D-4FFC-BB2D-711AA2A8CCE3}" destId="{5BD8A451-0742-4DBD-8BB4-856C5151CE95}" srcOrd="2" destOrd="0" presId="urn:microsoft.com/office/officeart/2005/8/layout/process1"/>
    <dgm:cxn modelId="{F5716816-AE75-4C27-BD15-5234334D2292}" type="presParOf" srcId="{48E4BEEE-358D-4FFC-BB2D-711AA2A8CCE3}" destId="{1A1FC719-BD27-4C16-9982-336A967B137D}" srcOrd="3" destOrd="0" presId="urn:microsoft.com/office/officeart/2005/8/layout/process1"/>
    <dgm:cxn modelId="{C0E29B3F-1BD5-4713-9EA6-1AD73F3FA169}" type="presParOf" srcId="{1A1FC719-BD27-4C16-9982-336A967B137D}" destId="{D85DFC59-DE15-4E11-BA1A-05A2E51E8A7D}" srcOrd="0" destOrd="0" presId="urn:microsoft.com/office/officeart/2005/8/layout/process1"/>
    <dgm:cxn modelId="{5791A9D7-D2C4-4394-8B2E-E133A3C2160B}" type="presParOf" srcId="{48E4BEEE-358D-4FFC-BB2D-711AA2A8CCE3}" destId="{CFA8FE18-7C3E-492F-81B4-A3F809E15CA1}" srcOrd="4" destOrd="0" presId="urn:microsoft.com/office/officeart/2005/8/layout/process1"/>
    <dgm:cxn modelId="{27BE34CD-816C-458E-9A8C-B0C46111A857}" type="presParOf" srcId="{48E4BEEE-358D-4FFC-BB2D-711AA2A8CCE3}" destId="{6C87F5F0-75B3-4952-8BC9-39A371F84A17}" srcOrd="5" destOrd="0" presId="urn:microsoft.com/office/officeart/2005/8/layout/process1"/>
    <dgm:cxn modelId="{344A701E-860C-4E25-9E42-1D994ECCE80B}" type="presParOf" srcId="{6C87F5F0-75B3-4952-8BC9-39A371F84A17}" destId="{FC7DAF5C-9F03-4951-9FF4-976C02C00464}" srcOrd="0" destOrd="0" presId="urn:microsoft.com/office/officeart/2005/8/layout/process1"/>
    <dgm:cxn modelId="{419CEDE7-ABB0-4881-8B34-A82E39B15E8A}" type="presParOf" srcId="{48E4BEEE-358D-4FFC-BB2D-711AA2A8CCE3}" destId="{D2FB5A4A-C78E-41A3-A591-1E573974D096}" srcOrd="6" destOrd="0" presId="urn:microsoft.com/office/officeart/2005/8/layout/process1"/>
    <dgm:cxn modelId="{4A66F0B1-2389-478E-B275-59BBB46F6671}" type="presParOf" srcId="{48E4BEEE-358D-4FFC-BB2D-711AA2A8CCE3}" destId="{E71B6B3C-6195-4799-A5A0-F7454F4252FE}" srcOrd="7" destOrd="0" presId="urn:microsoft.com/office/officeart/2005/8/layout/process1"/>
    <dgm:cxn modelId="{C3F531AC-4C61-41AE-9611-553BD2182F0C}" type="presParOf" srcId="{E71B6B3C-6195-4799-A5A0-F7454F4252FE}" destId="{A756851D-1B02-4F11-9B00-AB7576D7D760}" srcOrd="0" destOrd="0" presId="urn:microsoft.com/office/officeart/2005/8/layout/process1"/>
    <dgm:cxn modelId="{23E6E294-3E8E-40B7-92AD-AFBA0022381D}" type="presParOf" srcId="{48E4BEEE-358D-4FFC-BB2D-711AA2A8CCE3}" destId="{744BBA7F-F7F0-4C56-9AE3-9F763CB4C30A}" srcOrd="8" destOrd="0" presId="urn:microsoft.com/office/officeart/2005/8/layout/process1"/>
    <dgm:cxn modelId="{8CA4BAA4-4745-49C8-85B2-28403618EC04}" type="presParOf" srcId="{48E4BEEE-358D-4FFC-BB2D-711AA2A8CCE3}" destId="{A6D110EA-915A-4532-85CD-B6F4105486A3}" srcOrd="9" destOrd="0" presId="urn:microsoft.com/office/officeart/2005/8/layout/process1"/>
    <dgm:cxn modelId="{C78222F4-368B-441C-A97A-6CD089D55F4D}" type="presParOf" srcId="{A6D110EA-915A-4532-85CD-B6F4105486A3}" destId="{BDF27138-E1A2-4D63-A2EA-69A6FB3BFA13}" srcOrd="0" destOrd="0" presId="urn:microsoft.com/office/officeart/2005/8/layout/process1"/>
    <dgm:cxn modelId="{5C9047C7-3C99-498B-80A2-37B888A7DD05}" type="presParOf" srcId="{48E4BEEE-358D-4FFC-BB2D-711AA2A8CCE3}" destId="{63A38024-7D43-4277-B024-586E8E4DDD97}" srcOrd="10" destOrd="0" presId="urn:microsoft.com/office/officeart/2005/8/layout/process1"/>
    <dgm:cxn modelId="{50F4CD44-99F1-4BFA-80C1-F5BEB7016E53}" type="presParOf" srcId="{48E4BEEE-358D-4FFC-BB2D-711AA2A8CCE3}" destId="{E3311E64-AFF5-4BEE-B12C-22E0E10C2C71}" srcOrd="11" destOrd="0" presId="urn:microsoft.com/office/officeart/2005/8/layout/process1"/>
    <dgm:cxn modelId="{67DC1F57-D6F8-444B-8449-215A71202615}" type="presParOf" srcId="{E3311E64-AFF5-4BEE-B12C-22E0E10C2C71}" destId="{18ED63FD-B028-4A05-BA23-BC4A6D3314DB}" srcOrd="0" destOrd="0" presId="urn:microsoft.com/office/officeart/2005/8/layout/process1"/>
    <dgm:cxn modelId="{BAA647AF-DD68-4BBB-9858-A984ED4C070B}" type="presParOf" srcId="{48E4BEEE-358D-4FFC-BB2D-711AA2A8CCE3}" destId="{7A9C23AC-26A4-43DA-9263-6E466EF5FAAE}" srcOrd="12" destOrd="0" presId="urn:microsoft.com/office/officeart/2005/8/layout/process1"/>
    <dgm:cxn modelId="{C42DBE33-228A-4710-A2E1-E429BDACC2ED}" type="presParOf" srcId="{48E4BEEE-358D-4FFC-BB2D-711AA2A8CCE3}" destId="{B417E64A-1800-4F20-98D0-433038338528}" srcOrd="13" destOrd="0" presId="urn:microsoft.com/office/officeart/2005/8/layout/process1"/>
    <dgm:cxn modelId="{CE97E3E6-323E-4E0E-883D-9DC839541A92}" type="presParOf" srcId="{B417E64A-1800-4F20-98D0-433038338528}" destId="{4655B48B-35E1-43AB-8592-4E3610624624}" srcOrd="0" destOrd="0" presId="urn:microsoft.com/office/officeart/2005/8/layout/process1"/>
    <dgm:cxn modelId="{8874A257-C173-4191-AA99-078895213D20}" type="presParOf" srcId="{48E4BEEE-358D-4FFC-BB2D-711AA2A8CCE3}" destId="{26441F97-1183-4651-A66F-DE2D928A76CE}" srcOrd="14" destOrd="0" presId="urn:microsoft.com/office/officeart/2005/8/layout/process1"/>
    <dgm:cxn modelId="{58C4599B-DA8C-459D-8CDD-FA42A24E6CF6}" type="presParOf" srcId="{48E4BEEE-358D-4FFC-BB2D-711AA2A8CCE3}" destId="{A3BC5564-441E-446D-9570-4BFC689F20C9}" srcOrd="15" destOrd="0" presId="urn:microsoft.com/office/officeart/2005/8/layout/process1"/>
    <dgm:cxn modelId="{BB2D42B7-2D89-4CEE-BB53-E0B478EB5CA9}" type="presParOf" srcId="{A3BC5564-441E-446D-9570-4BFC689F20C9}" destId="{EBCD3005-A11C-467A-ADAF-89A0016F189A}" srcOrd="0" destOrd="0" presId="urn:microsoft.com/office/officeart/2005/8/layout/process1"/>
    <dgm:cxn modelId="{7A1C3591-96A1-4052-AA91-71B5E792D4BA}" type="presParOf" srcId="{48E4BEEE-358D-4FFC-BB2D-711AA2A8CCE3}" destId="{7C0FC4AD-402D-4D28-A338-64B5234ED683}" srcOrd="16" destOrd="0" presId="urn:microsoft.com/office/officeart/2005/8/layout/process1"/>
    <dgm:cxn modelId="{8D42A109-F99E-4961-B2A8-1134068A99AF}" type="presParOf" srcId="{48E4BEEE-358D-4FFC-BB2D-711AA2A8CCE3}" destId="{B0E39B35-6518-4BE8-A4B7-2DCF9E9BAFD7}" srcOrd="17" destOrd="0" presId="urn:microsoft.com/office/officeart/2005/8/layout/process1"/>
    <dgm:cxn modelId="{F7FFFD4A-8F43-480C-B531-E8D399C13355}" type="presParOf" srcId="{B0E39B35-6518-4BE8-A4B7-2DCF9E9BAFD7}" destId="{2822F03F-9B98-4807-AB87-057E7C6CCAD9}" srcOrd="0" destOrd="0" presId="urn:microsoft.com/office/officeart/2005/8/layout/process1"/>
    <dgm:cxn modelId="{7A827BB6-FB1C-472E-8B71-951E378AD389}" type="presParOf" srcId="{48E4BEEE-358D-4FFC-BB2D-711AA2A8CCE3}" destId="{DC733389-1DC6-4527-9E6D-2853CF249B41}" srcOrd="18" destOrd="0" presId="urn:microsoft.com/office/officeart/2005/8/layout/process1"/>
    <dgm:cxn modelId="{1219D9C6-9679-48E4-AD3A-B32017F29450}" type="presParOf" srcId="{48E4BEEE-358D-4FFC-BB2D-711AA2A8CCE3}" destId="{902F1091-4BAA-46EA-85D6-42235A5A44A3}" srcOrd="19" destOrd="0" presId="urn:microsoft.com/office/officeart/2005/8/layout/process1"/>
    <dgm:cxn modelId="{0D968466-FCBA-4AB8-A7FA-2CD876B010B4}" type="presParOf" srcId="{902F1091-4BAA-46EA-85D6-42235A5A44A3}" destId="{1433ABC4-8E4E-460F-9F16-F01BA9870B53}" srcOrd="0" destOrd="0" presId="urn:microsoft.com/office/officeart/2005/8/layout/process1"/>
    <dgm:cxn modelId="{3B88690F-0272-458C-990B-6D88601A32FF}" type="presParOf" srcId="{48E4BEEE-358D-4FFC-BB2D-711AA2A8CCE3}" destId="{71AC2BA8-486A-4EE7-BF86-658523DC027C}" srcOrd="20" destOrd="0" presId="urn:microsoft.com/office/officeart/2005/8/layout/process1"/>
    <dgm:cxn modelId="{A01530CC-A99A-46E2-B614-1280AF61A4CA}" type="presParOf" srcId="{48E4BEEE-358D-4FFC-BB2D-711AA2A8CCE3}" destId="{52752FA5-58BB-4C6E-A96A-2634E1234BD1}" srcOrd="21" destOrd="0" presId="urn:microsoft.com/office/officeart/2005/8/layout/process1"/>
    <dgm:cxn modelId="{9540BFCA-846F-46CF-B4D1-88CD84D673A1}" type="presParOf" srcId="{52752FA5-58BB-4C6E-A96A-2634E1234BD1}" destId="{7191E619-FB7A-4A93-B874-0F2B60ECE18C}" srcOrd="0" destOrd="0" presId="urn:microsoft.com/office/officeart/2005/8/layout/process1"/>
    <dgm:cxn modelId="{2A5BDC05-A4B8-48E4-99C4-84424ECE83FF}" type="presParOf" srcId="{48E4BEEE-358D-4FFC-BB2D-711AA2A8CCE3}" destId="{190EC9F4-DAF4-4A32-BBF3-292AC6C66E3E}" srcOrd="22" destOrd="0" presId="urn:microsoft.com/office/officeart/2005/8/layout/process1"/>
    <dgm:cxn modelId="{F5EE17E5-8FA4-4525-AA3E-3D214DAB8039}" type="presParOf" srcId="{48E4BEEE-358D-4FFC-BB2D-711AA2A8CCE3}" destId="{D6D3BDC2-9B0B-4103-B0EF-BCBEF7C22ED1}" srcOrd="23" destOrd="0" presId="urn:microsoft.com/office/officeart/2005/8/layout/process1"/>
    <dgm:cxn modelId="{5EC4493A-DADE-437D-959E-A60BC58C843A}" type="presParOf" srcId="{D6D3BDC2-9B0B-4103-B0EF-BCBEF7C22ED1}" destId="{1B08E928-BC95-4BD3-AFE3-A6EE8CDD0DB5}" srcOrd="0" destOrd="0" presId="urn:microsoft.com/office/officeart/2005/8/layout/process1"/>
    <dgm:cxn modelId="{3E54994E-A7B2-49B7-9F11-A07EC34A6673}" type="presParOf" srcId="{48E4BEEE-358D-4FFC-BB2D-711AA2A8CCE3}" destId="{8554F5E0-048A-4701-8B7F-A34BA235C96B}" srcOrd="24" destOrd="0" presId="urn:microsoft.com/office/officeart/2005/8/layout/process1"/>
    <dgm:cxn modelId="{1A264A31-B905-456A-B7F2-7E408399241C}" type="presParOf" srcId="{48E4BEEE-358D-4FFC-BB2D-711AA2A8CCE3}" destId="{5A7A4DCA-0B47-4973-81DB-2F2523375ACD}" srcOrd="25" destOrd="0" presId="urn:microsoft.com/office/officeart/2005/8/layout/process1"/>
    <dgm:cxn modelId="{5B9204A1-E34A-4C09-A789-C8CF06F3D916}" type="presParOf" srcId="{5A7A4DCA-0B47-4973-81DB-2F2523375ACD}" destId="{91317D1B-05B7-4E96-98C3-69CD66C17CA0}" srcOrd="0" destOrd="0" presId="urn:microsoft.com/office/officeart/2005/8/layout/process1"/>
    <dgm:cxn modelId="{9627A6B3-DCD0-4BA4-9C3D-0B25FD7789A3}" type="presParOf" srcId="{48E4BEEE-358D-4FFC-BB2D-711AA2A8CCE3}" destId="{75EFF135-60BB-4EC6-8EDF-5A904D58706C}" srcOrd="26" destOrd="0" presId="urn:microsoft.com/office/officeart/2005/8/layout/process1"/>
    <dgm:cxn modelId="{4FC4AAA1-0B2B-494E-9F85-7BB2A70A918D}" type="presParOf" srcId="{48E4BEEE-358D-4FFC-BB2D-711AA2A8CCE3}" destId="{A0FDA379-3886-4B9F-B1C4-F89213EFA059}" srcOrd="27" destOrd="0" presId="urn:microsoft.com/office/officeart/2005/8/layout/process1"/>
    <dgm:cxn modelId="{53CB7730-1E1A-4D2D-A51C-9D3A83F9AEAC}" type="presParOf" srcId="{A0FDA379-3886-4B9F-B1C4-F89213EFA059}" destId="{3A716EC0-197E-47AE-97B9-6AF72D0165FC}" srcOrd="0" destOrd="0" presId="urn:microsoft.com/office/officeart/2005/8/layout/process1"/>
    <dgm:cxn modelId="{395E971D-A195-435B-A6E1-106543450756}" type="presParOf" srcId="{48E4BEEE-358D-4FFC-BB2D-711AA2A8CCE3}" destId="{B3D0FECA-8ED4-49BC-BDDE-D41FC10F53FE}" srcOrd="28" destOrd="0" presId="urn:microsoft.com/office/officeart/2005/8/layout/process1"/>
    <dgm:cxn modelId="{C605C29C-CA61-40DD-9067-68BA0F93F131}" type="presParOf" srcId="{48E4BEEE-358D-4FFC-BB2D-711AA2A8CCE3}" destId="{B851DA5E-0761-436C-9B9C-9676FD205724}" srcOrd="29" destOrd="0" presId="urn:microsoft.com/office/officeart/2005/8/layout/process1"/>
    <dgm:cxn modelId="{40876DDE-2027-49B0-B0A6-09188EE6CCAA}" type="presParOf" srcId="{B851DA5E-0761-436C-9B9C-9676FD205724}" destId="{E534B5A6-DD29-4397-A1B0-89BB6ECB3476}" srcOrd="0" destOrd="0" presId="urn:microsoft.com/office/officeart/2005/8/layout/process1"/>
    <dgm:cxn modelId="{C8558A5D-91EC-45AD-88B7-EBD19FA244D1}" type="presParOf" srcId="{48E4BEEE-358D-4FFC-BB2D-711AA2A8CCE3}" destId="{439B67F0-CB67-442A-AB2A-5DD86FBC40FC}" srcOrd="30" destOrd="0" presId="urn:microsoft.com/office/officeart/2005/8/layout/process1"/>
    <dgm:cxn modelId="{93014C3B-97A9-4B13-829A-B1D3FB2D714B}" type="presParOf" srcId="{48E4BEEE-358D-4FFC-BB2D-711AA2A8CCE3}" destId="{01211DF1-9879-4D80-B911-43372D9D1237}" srcOrd="31" destOrd="0" presId="urn:microsoft.com/office/officeart/2005/8/layout/process1"/>
    <dgm:cxn modelId="{D1F6F85E-AFF5-4332-80D7-647C75ABFA93}" type="presParOf" srcId="{01211DF1-9879-4D80-B911-43372D9D1237}" destId="{F7FF59CE-10C1-4C93-B647-4DFF345058C5}" srcOrd="0" destOrd="0" presId="urn:microsoft.com/office/officeart/2005/8/layout/process1"/>
    <dgm:cxn modelId="{86708F3A-13FB-425D-AB82-D44BD5C2D740}" type="presParOf" srcId="{48E4BEEE-358D-4FFC-BB2D-711AA2A8CCE3}" destId="{A26DD8F4-3AA7-4BC1-859C-A036EE460FE6}" srcOrd="32" destOrd="0" presId="urn:microsoft.com/office/officeart/2005/8/layout/process1"/>
    <dgm:cxn modelId="{2BE2F054-4862-4677-AAF1-D3563B2370B5}" type="presParOf" srcId="{48E4BEEE-358D-4FFC-BB2D-711AA2A8CCE3}" destId="{6A4B511C-0DFD-42D5-855C-A8B38531BEF8}" srcOrd="33" destOrd="0" presId="urn:microsoft.com/office/officeart/2005/8/layout/process1"/>
    <dgm:cxn modelId="{587E35B9-1120-4E4B-888C-7EF3E1CFBD75}" type="presParOf" srcId="{6A4B511C-0DFD-42D5-855C-A8B38531BEF8}" destId="{A58E1A98-DA6C-4A56-9464-7B2A924CC8E8}" srcOrd="0" destOrd="0" presId="urn:microsoft.com/office/officeart/2005/8/layout/process1"/>
    <dgm:cxn modelId="{87404996-F779-434E-B697-EEB89E1557C6}" type="presParOf" srcId="{48E4BEEE-358D-4FFC-BB2D-711AA2A8CCE3}" destId="{CED58FE2-1C2E-4D41-B004-A59FBE1746D9}" srcOrd="34" destOrd="0" presId="urn:microsoft.com/office/officeart/2005/8/layout/process1"/>
    <dgm:cxn modelId="{602F7272-6EAF-43C8-AE4E-9CFC5E0A314F}" type="presParOf" srcId="{48E4BEEE-358D-4FFC-BB2D-711AA2A8CCE3}" destId="{F8998F13-A122-48A6-A371-C3386D94165B}" srcOrd="35" destOrd="0" presId="urn:microsoft.com/office/officeart/2005/8/layout/process1"/>
    <dgm:cxn modelId="{11C89353-FE5B-4CAD-AC7F-BAF7DB22AA6C}" type="presParOf" srcId="{F8998F13-A122-48A6-A371-C3386D94165B}" destId="{F34FEDD9-A721-41A0-8699-FBFD0C112335}" srcOrd="0" destOrd="0" presId="urn:microsoft.com/office/officeart/2005/8/layout/process1"/>
    <dgm:cxn modelId="{E1E49BD7-8469-423B-AE58-06EDB370DD47}" type="presParOf" srcId="{48E4BEEE-358D-4FFC-BB2D-711AA2A8CCE3}" destId="{E7BB1D5C-70A0-40F5-B38B-759E226515E2}" srcOrd="36" destOrd="0" presId="urn:microsoft.com/office/officeart/2005/8/layout/process1"/>
    <dgm:cxn modelId="{344D9B6C-ABB6-47DC-8C7F-00E58B7195C2}" type="presParOf" srcId="{48E4BEEE-358D-4FFC-BB2D-711AA2A8CCE3}" destId="{BF9A9573-4DBC-415F-A574-DAB91A14506B}" srcOrd="37" destOrd="0" presId="urn:microsoft.com/office/officeart/2005/8/layout/process1"/>
    <dgm:cxn modelId="{61BA0C49-5D13-4D73-A2FF-3851B14DC44B}" type="presParOf" srcId="{BF9A9573-4DBC-415F-A574-DAB91A14506B}" destId="{9567AC85-6796-43FD-94B1-CA76AAE1D448}" srcOrd="0" destOrd="0" presId="urn:microsoft.com/office/officeart/2005/8/layout/process1"/>
    <dgm:cxn modelId="{42192277-0144-4151-92A7-B1170C906B02}"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7765A2A2-18A7-44CA-AE66-4A8384FA7260}" type="presOf" srcId="{9E4028C4-DFED-4CAD-B094-4EA6D551EFB6}" destId="{A0FDA379-3886-4B9F-B1C4-F89213EFA059}" srcOrd="0" destOrd="0" presId="urn:microsoft.com/office/officeart/2005/8/layout/process1"/>
    <dgm:cxn modelId="{91BFC235-5ADD-4001-962F-5CD3EF3045D8}" type="presOf" srcId="{8286FB62-398B-4C62-B630-26902BD82EB9}" destId="{18ED63FD-B028-4A05-BA23-BC4A6D3314DB}" srcOrd="1" destOrd="0" presId="urn:microsoft.com/office/officeart/2005/8/layout/process1"/>
    <dgm:cxn modelId="{C00F5F33-E549-4BE9-A96B-87DB227FF13A}" type="presOf" srcId="{08EB1D7E-FDD1-4047-A615-CA6AD6A4D40F}" destId="{1B08E928-BC95-4BD3-AFE3-A6EE8CDD0DB5}" srcOrd="1" destOrd="0" presId="urn:microsoft.com/office/officeart/2005/8/layout/process1"/>
    <dgm:cxn modelId="{59B603E9-7A5E-46EA-A3DD-3583A1E48593}" type="presOf" srcId="{F921B5C6-5387-40ED-B6B6-7C8A3C1D81AA}" destId="{E053EE7E-F3E3-40B0-84E5-F42E14ED36B5}" srcOrd="0" destOrd="0" presId="urn:microsoft.com/office/officeart/2005/8/layout/process1"/>
    <dgm:cxn modelId="{14C2592E-D497-4312-9AAD-973E5C5DFD9C}" srcId="{AC2D8BAF-26DF-425D-AA20-01EAAB34019A}" destId="{51FD2816-5946-4E22-AE40-71AB99761CA0}" srcOrd="10" destOrd="0" parTransId="{F570A02F-C079-4109-A677-757739142A74}" sibTransId="{85FC1FCD-ED8D-4871-805C-7851176B6F84}"/>
    <dgm:cxn modelId="{A0077947-39CE-4E71-9B53-513B00CDD38A}" type="presOf" srcId="{0ED777E2-CA00-4E0A-B2AD-F835426B4FDF}" destId="{CED58FE2-1C2E-4D41-B004-A59FBE1746D9}" srcOrd="0" destOrd="0" presId="urn:microsoft.com/office/officeart/2005/8/layout/process1"/>
    <dgm:cxn modelId="{9ACC892C-BC0D-42EF-A29B-5D1E452E1839}" type="presOf" srcId="{6EB0D4C3-2FAF-40C7-9894-0B68BE893D49}" destId="{E71B6B3C-6195-4799-A5A0-F7454F4252FE}" srcOrd="0" destOrd="0" presId="urn:microsoft.com/office/officeart/2005/8/layout/process1"/>
    <dgm:cxn modelId="{34EF92E6-1440-4E5C-8C94-06AFEF4871BD}" type="presOf" srcId="{7D6DBC97-2D1F-4014-9820-0760E9E7B677}" destId="{26441F97-1183-4651-A66F-DE2D928A76CE}" srcOrd="0" destOrd="0" presId="urn:microsoft.com/office/officeart/2005/8/layout/process1"/>
    <dgm:cxn modelId="{4450A16E-4408-4F4A-8CC1-505966C672D0}" type="presOf" srcId="{83C433C9-6E0E-42BE-B275-1F60A1072D4D}" destId="{B0E39B35-6518-4BE8-A4B7-2DCF9E9BAFD7}" srcOrd="0" destOrd="0" presId="urn:microsoft.com/office/officeart/2005/8/layout/process1"/>
    <dgm:cxn modelId="{88255410-2926-4A6C-9FCF-0DB5AEAA4CA0}" type="presOf" srcId="{6FE0F0D2-19EA-4200-B08B-8218A1A9DD62}" destId="{6A4B511C-0DFD-42D5-855C-A8B38531BEF8}" srcOrd="0" destOrd="0" presId="urn:microsoft.com/office/officeart/2005/8/layout/process1"/>
    <dgm:cxn modelId="{339DE4FE-68DE-4C8F-AA83-35DB6CE4D746}" type="presOf" srcId="{95CB5C97-82BD-4934-9B35-1A78324F709A}" destId="{EBCD3005-A11C-467A-ADAF-89A0016F189A}" srcOrd="1" destOrd="0" presId="urn:microsoft.com/office/officeart/2005/8/layout/process1"/>
    <dgm:cxn modelId="{E59F98CE-4BFD-487A-961A-1364DB89AE5B}" type="presOf" srcId="{85FC1FCD-ED8D-4871-805C-7851176B6F84}" destId="{52752FA5-58BB-4C6E-A96A-2634E1234BD1}" srcOrd="0" destOrd="0" presId="urn:microsoft.com/office/officeart/2005/8/layout/process1"/>
    <dgm:cxn modelId="{47B112BC-82F2-4618-AD84-3252D0A27DB3}" type="presOf" srcId="{08EB1D7E-FDD1-4047-A615-CA6AD6A4D40F}" destId="{D6D3BDC2-9B0B-4103-B0EF-BCBEF7C22ED1}" srcOrd="0" destOrd="0" presId="urn:microsoft.com/office/officeart/2005/8/layout/process1"/>
    <dgm:cxn modelId="{AC178B04-EC89-4E52-A902-DAA61C3AC067}" srcId="{AC2D8BAF-26DF-425D-AA20-01EAAB34019A}" destId="{F9666DEC-35CA-4236-9CB0-E8280FC5566C}" srcOrd="9" destOrd="0" parTransId="{6CDEB913-605E-4F78-9E1D-2ED16C2D0F10}" sibTransId="{82A75913-A787-4A79-B157-7AD96FF8BDB5}"/>
    <dgm:cxn modelId="{EA1053D1-85E9-462B-9888-6754E06E8ADF}" srcId="{AC2D8BAF-26DF-425D-AA20-01EAAB34019A}" destId="{6EB1492C-309D-46CC-B16C-695C53C244DF}" srcOrd="12" destOrd="0" parTransId="{B5CF1262-6A0F-4A4A-8E01-687B2F2D7D42}" sibTransId="{18D3FD9E-3EA2-4FA3-8848-9ECC9AE71207}"/>
    <dgm:cxn modelId="{E1327C34-414E-4F6F-9447-45DB18F35FDE}" type="presOf" srcId="{7056B073-F22F-4986-83E7-D7AAE575387A}" destId="{B3D0FECA-8ED4-49BC-BDDE-D41FC10F53FE}" srcOrd="0" destOrd="0" presId="urn:microsoft.com/office/officeart/2005/8/layout/process1"/>
    <dgm:cxn modelId="{8DD6EB2B-BB84-4250-967D-BFAB9E6F306A}" type="presOf" srcId="{254BDBB1-5FB9-4C66-B7F5-2D49C1525692}" destId="{6C87F5F0-75B3-4952-8BC9-39A371F84A17}" srcOrd="0" destOrd="0" presId="urn:microsoft.com/office/officeart/2005/8/layout/process1"/>
    <dgm:cxn modelId="{7568D57C-A4E8-46B3-B3BD-A58C2178B882}" type="presOf" srcId="{254BDBB1-5FB9-4C66-B7F5-2D49C1525692}" destId="{FC7DAF5C-9F03-4951-9FF4-976C02C00464}" srcOrd="1" destOrd="0" presId="urn:microsoft.com/office/officeart/2005/8/layout/process1"/>
    <dgm:cxn modelId="{079E8E23-2A76-4DDF-890D-ED767EA8DA87}" type="presOf" srcId="{7299871C-CB34-41D5-936F-F3B1C147A705}" destId="{BDF27138-E1A2-4D63-A2EA-69A6FB3BFA13}" srcOrd="1" destOrd="0" presId="urn:microsoft.com/office/officeart/2005/8/layout/process1"/>
    <dgm:cxn modelId="{2A986724-889B-4D3B-81F9-45A8C7F254B4}" srcId="{AC2D8BAF-26DF-425D-AA20-01EAAB34019A}" destId="{A28546E4-1BDC-4481-877D-85A3D0B66FDD}" srcOrd="16" destOrd="0" parTransId="{AAF63FE8-2AAC-4E88-969E-2281ACF1D2C3}" sibTransId="{6FE0F0D2-19EA-4200-B08B-8218A1A9DD62}"/>
    <dgm:cxn modelId="{2B36865F-CD5B-41B0-AB88-093FF088729A}" type="presOf" srcId="{83C433C9-6E0E-42BE-B275-1F60A1072D4D}" destId="{2822F03F-9B98-4807-AB87-057E7C6CCAD9}" srcOrd="1" destOrd="0" presId="urn:microsoft.com/office/officeart/2005/8/layout/process1"/>
    <dgm:cxn modelId="{6A793877-7B24-42EF-B09E-D738723760CE}" type="presOf" srcId="{A28546E4-1BDC-4481-877D-85A3D0B66FDD}" destId="{A26DD8F4-3AA7-4BC1-859C-A036EE460FE6}" srcOrd="0" destOrd="0" presId="urn:microsoft.com/office/officeart/2005/8/layout/process1"/>
    <dgm:cxn modelId="{DA87F644-BBB6-4E7D-A3E2-7B4CD5155BD4}" type="presOf" srcId="{8B64A048-DC21-4A30-9D67-434D10302AD7}" destId="{F8998F13-A122-48A6-A371-C3386D94165B}" srcOrd="0" destOrd="0" presId="urn:microsoft.com/office/officeart/2005/8/layout/process1"/>
    <dgm:cxn modelId="{65D8ABCA-BB34-4976-A4F8-210D66105347}" srcId="{AC2D8BAF-26DF-425D-AA20-01EAAB34019A}" destId="{7056B073-F22F-4986-83E7-D7AAE575387A}" srcOrd="14" destOrd="0" parTransId="{8EBEFD8C-961F-4DEF-8BE5-97D6EE5DFF90}" sibTransId="{0A3B89B8-8DF5-471B-A070-7B6A005D2C51}"/>
    <dgm:cxn modelId="{759AB436-9125-46E4-ABE8-9CC63B1A002D}" type="presOf" srcId="{93FBA670-1D5D-49B9-9C26-29DFFE9D539B}" destId="{D2FB5A4A-C78E-41A3-A591-1E573974D096}" srcOrd="0" destOrd="0" presId="urn:microsoft.com/office/officeart/2005/8/layout/process1"/>
    <dgm:cxn modelId="{95C4B206-5A66-4D50-873D-2970FE01BFA7}" srcId="{AC2D8BAF-26DF-425D-AA20-01EAAB34019A}" destId="{65EA3D52-41FE-4ED2-A024-DC73104B1298}" srcOrd="4" destOrd="0" parTransId="{C0A6D044-0D31-4DB2-AC33-0105B8FD1CDC}" sibTransId="{7299871C-CB34-41D5-936F-F3B1C147A705}"/>
    <dgm:cxn modelId="{2AAA068C-D05E-4870-A1A7-A7A1BDE517B4}" type="presOf" srcId="{F9666DEC-35CA-4236-9CB0-E8280FC5566C}" destId="{DC733389-1DC6-4527-9E6D-2853CF249B41}" srcOrd="0" destOrd="0" presId="urn:microsoft.com/office/officeart/2005/8/layout/process1"/>
    <dgm:cxn modelId="{A3A1E7F2-E03B-4D20-92EB-77DE829D6016}" type="presOf" srcId="{0575E1C8-D6A7-471F-9325-F68DD7EE4014}" destId="{7C0FC4AD-402D-4D28-A338-64B5234ED683}" srcOrd="0" destOrd="0" presId="urn:microsoft.com/office/officeart/2005/8/layout/process1"/>
    <dgm:cxn modelId="{2E0BF00B-6DE8-4BCF-8514-5B7B9F7A4FC9}" type="presOf" srcId="{C5D28277-4062-4B29-8F22-760F97A77BA2}" destId="{1A1FC719-BD27-4C16-9982-336A967B137D}" srcOrd="0" destOrd="0" presId="urn:microsoft.com/office/officeart/2005/8/layout/process1"/>
    <dgm:cxn modelId="{921C7448-7B3A-4B4F-AE1C-A8A29DBCFC2C}" type="presOf" srcId="{B1F9C5D1-CE21-499A-ACAA-3194BE719CBD}" destId="{B417E64A-1800-4F20-98D0-433038338528}" srcOrd="0" destOrd="0" presId="urn:microsoft.com/office/officeart/2005/8/layout/process1"/>
    <dgm:cxn modelId="{87B080FB-FEEC-485A-82F5-954B05EFECAD}" type="presOf" srcId="{65EA3D52-41FE-4ED2-A024-DC73104B1298}" destId="{744BBA7F-F7F0-4C56-9AE3-9F763CB4C30A}" srcOrd="0" destOrd="0" presId="urn:microsoft.com/office/officeart/2005/8/layout/process1"/>
    <dgm:cxn modelId="{AA1812F6-F9D6-4D37-BD03-84B2DC7EE7D1}" type="presOf" srcId="{B1F9C5D1-CE21-499A-ACAA-3194BE719CBD}" destId="{4655B48B-35E1-43AB-8592-4E3610624624}" srcOrd="1" destOrd="0" presId="urn:microsoft.com/office/officeart/2005/8/layout/process1"/>
    <dgm:cxn modelId="{EB783ED6-EE34-40D3-A879-E943E34273CF}" type="presOf" srcId="{3EBBF2CB-9C5E-445B-8362-C1F1E26299C4}" destId="{BF9A9573-4DBC-415F-A574-DAB91A14506B}" srcOrd="0" destOrd="0" presId="urn:microsoft.com/office/officeart/2005/8/layout/process1"/>
    <dgm:cxn modelId="{1C937D9B-BBA4-4165-9252-53D7F8B22EA4}" type="presOf" srcId="{5B54296D-06D9-43CE-AEB4-D99EC39E81B0}" destId="{75EFF135-60BB-4EC6-8EDF-5A904D58706C}" srcOrd="0" destOrd="0" presId="urn:microsoft.com/office/officeart/2005/8/layout/process1"/>
    <dgm:cxn modelId="{AC7A6C8B-5F72-45D2-9150-B2F0F5F88D5E}" type="presOf" srcId="{8B64A048-DC21-4A30-9D67-434D10302AD7}" destId="{F34FEDD9-A721-41A0-8699-FBFD0C112335}" srcOrd="1" destOrd="0" presId="urn:microsoft.com/office/officeart/2005/8/layout/process1"/>
    <dgm:cxn modelId="{36CBA4E1-AFBE-4A03-B575-13E6A70DC4E0}" type="presOf" srcId="{FA6C5CFB-FB0C-4AD0-A877-2DDCD830E843}" destId="{63A38024-7D43-4277-B024-586E8E4DDD97}" srcOrd="0" destOrd="0" presId="urn:microsoft.com/office/officeart/2005/8/layout/process1"/>
    <dgm:cxn modelId="{AE192EC3-82BB-4EC9-9117-BFF85A876D03}" type="presOf" srcId="{40448D95-B630-418E-BCD5-F0E765286184}" destId="{D8F8E68D-12E9-40D8-9079-141ABB758B51}" srcOrd="0"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7391663C-4B3F-40AB-8716-3E8055340197}" type="presOf" srcId="{F921B5C6-5387-40ED-B6B6-7C8A3C1D81AA}" destId="{8B72BFFB-570A-4ED3-9839-0042EFFE03DF}" srcOrd="1" destOrd="0" presId="urn:microsoft.com/office/officeart/2005/8/layout/process1"/>
    <dgm:cxn modelId="{D2F47646-C782-4C0D-9F19-F6C4D17E95E1}" type="presOf" srcId="{5E7FB89D-6E43-4FAD-BDAC-CCDEC9C34A22}" destId="{439B67F0-CB67-442A-AB2A-5DD86FBC40FC}" srcOrd="0" destOrd="0" presId="urn:microsoft.com/office/officeart/2005/8/layout/process1"/>
    <dgm:cxn modelId="{97ACFE0A-A687-4E61-8EEA-901605FCA906}" srcId="{AC2D8BAF-26DF-425D-AA20-01EAAB34019A}" destId="{5E7FB89D-6E43-4FAD-BDAC-CCDEC9C34A22}" srcOrd="15" destOrd="0" parTransId="{DF5F043C-EDF4-495E-B3F1-67C50DFFB094}" sibTransId="{99785116-43C4-443B-9688-64524341DEEC}"/>
    <dgm:cxn modelId="{2FD040F1-C3DA-4985-9DB9-4DDDCCBD4FE5}" type="presOf" srcId="{3EBBF2CB-9C5E-445B-8362-C1F1E26299C4}" destId="{9567AC85-6796-43FD-94B1-CA76AAE1D448}" srcOrd="1" destOrd="0" presId="urn:microsoft.com/office/officeart/2005/8/layout/process1"/>
    <dgm:cxn modelId="{FF1BD684-F868-4174-8916-EB417C1336A1}" type="presOf" srcId="{18D3FD9E-3EA2-4FA3-8848-9ECC9AE71207}" destId="{91317D1B-05B7-4E96-98C3-69CD66C17CA0}" srcOrd="1" destOrd="0" presId="urn:microsoft.com/office/officeart/2005/8/layout/process1"/>
    <dgm:cxn modelId="{17059177-4538-4411-BE40-1B83D6FCFEC1}" type="presOf" srcId="{6EB1492C-309D-46CC-B16C-695C53C244DF}" destId="{8554F5E0-048A-4701-8B7F-A34BA235C96B}" srcOrd="0" destOrd="0" presId="urn:microsoft.com/office/officeart/2005/8/layout/process1"/>
    <dgm:cxn modelId="{2C30CADF-F5A0-492A-B4FD-A38967E37D11}" type="presOf" srcId="{99785116-43C4-443B-9688-64524341DEEC}" destId="{01211DF1-9879-4D80-B911-43372D9D1237}" srcOrd="0" destOrd="0" presId="urn:microsoft.com/office/officeart/2005/8/layout/process1"/>
    <dgm:cxn modelId="{EF7202B0-2550-4437-8422-2C5DD3EF5608}" srcId="{AC2D8BAF-26DF-425D-AA20-01EAAB34019A}" destId="{0575E1C8-D6A7-471F-9325-F68DD7EE4014}" srcOrd="8" destOrd="0" parTransId="{E057EF42-8936-4FA3-8F6F-C52A00402824}" sibTransId="{83C433C9-6E0E-42BE-B275-1F60A1072D4D}"/>
    <dgm:cxn modelId="{9A023F6E-763E-45DB-A018-F6E29544CF8E}" type="presOf" srcId="{18D3FD9E-3EA2-4FA3-8848-9ECC9AE71207}" destId="{5A7A4DCA-0B47-4973-81DB-2F2523375ACD}" srcOrd="0" destOrd="0" presId="urn:microsoft.com/office/officeart/2005/8/layout/process1"/>
    <dgm:cxn modelId="{FFF91E72-121A-4379-84BA-62164D99886B}" srcId="{AC2D8BAF-26DF-425D-AA20-01EAAB34019A}" destId="{BAB64C0C-A43D-4779-A426-C0A4AA60C5DA}" srcOrd="11" destOrd="0" parTransId="{1B270BB4-30B5-4D7C-9A06-12E0614425FC}" sibTransId="{08EB1D7E-FDD1-4047-A615-CA6AD6A4D40F}"/>
    <dgm:cxn modelId="{61CB2777-E589-4B22-BF1B-6EE6DB27B988}" srcId="{AC2D8BAF-26DF-425D-AA20-01EAAB34019A}" destId="{FA6C5CFB-FB0C-4AD0-A877-2DDCD830E843}" srcOrd="5" destOrd="0" parTransId="{733F437A-6DB1-4657-9F62-E4F313A48B7A}" sibTransId="{8286FB62-398B-4C62-B630-26902BD82EB9}"/>
    <dgm:cxn modelId="{F66CCB7E-BBA8-4890-B41F-72E5C3BC01D9}" srcId="{AC2D8BAF-26DF-425D-AA20-01EAAB34019A}" destId="{93FBA670-1D5D-49B9-9C26-29DFFE9D539B}" srcOrd="3" destOrd="0" parTransId="{A6F36042-C2C1-4474-9123-0301402888F8}" sibTransId="{6EB0D4C3-2FAF-40C7-9894-0B68BE893D49}"/>
    <dgm:cxn modelId="{A0181BCC-EC91-4FA1-9322-BE0AA9754081}" srcId="{AC2D8BAF-26DF-425D-AA20-01EAAB34019A}" destId="{44E9B2C1-5304-4675-8540-68CA351ADB58}" srcOrd="18" destOrd="0" parTransId="{CE48DEEA-2134-409D-9311-09DF1A912C1B}" sibTransId="{3EBBF2CB-9C5E-445B-8362-C1F1E26299C4}"/>
    <dgm:cxn modelId="{B4E8FCD6-D56C-4941-AE1C-3646C6CE6DEE}" srcId="{AC2D8BAF-26DF-425D-AA20-01EAAB34019A}" destId="{0ED777E2-CA00-4E0A-B2AD-F835426B4FDF}" srcOrd="17" destOrd="0" parTransId="{7E4D3C9C-085B-4BC7-B1ED-6AB0F9A490A4}" sibTransId="{8B64A048-DC21-4A30-9D67-434D10302AD7}"/>
    <dgm:cxn modelId="{B7F535BD-9C99-46EC-8CD9-8E197FD72F56}" type="presOf" srcId="{6FE0F0D2-19EA-4200-B08B-8218A1A9DD62}" destId="{A58E1A98-DA6C-4A56-9464-7B2A924CC8E8}" srcOrd="1" destOrd="0" presId="urn:microsoft.com/office/officeart/2005/8/layout/process1"/>
    <dgm:cxn modelId="{55ED1ECC-F7E8-4CB8-B61D-24970ABB0FB8}" type="presOf" srcId="{9E4028C4-DFED-4CAD-B094-4EA6D551EFB6}" destId="{3A716EC0-197E-47AE-97B9-6AF72D0165FC}" srcOrd="1" destOrd="0" presId="urn:microsoft.com/office/officeart/2005/8/layout/process1"/>
    <dgm:cxn modelId="{119774C8-3392-4229-B823-8E7EADC22BE0}" srcId="{AC2D8BAF-26DF-425D-AA20-01EAAB34019A}" destId="{1E635CAA-B5F3-4714-9361-CDB6BC9C785F}" srcOrd="2" destOrd="0" parTransId="{C299BF1A-5F2F-49E5-AB22-DA9DC5B71BB7}" sibTransId="{254BDBB1-5FB9-4C66-B7F5-2D49C1525692}"/>
    <dgm:cxn modelId="{2CA3D62E-F9C9-4E84-BB1D-1505D276673B}" srcId="{AC2D8BAF-26DF-425D-AA20-01EAAB34019A}" destId="{CCA8B9CC-BF7D-4247-83C7-3B1349CDBD32}" srcOrd="0" destOrd="0" parTransId="{2594F981-F92D-44D4-A803-F55D6C457602}" sibTransId="{F921B5C6-5387-40ED-B6B6-7C8A3C1D81AA}"/>
    <dgm:cxn modelId="{D774C084-AFAD-4246-A820-429005E37DAA}" type="presOf" srcId="{0A3B89B8-8DF5-471B-A070-7B6A005D2C51}" destId="{B851DA5E-0761-436C-9B9C-9676FD205724}" srcOrd="0" destOrd="0" presId="urn:microsoft.com/office/officeart/2005/8/layout/process1"/>
    <dgm:cxn modelId="{52668DE4-6C0D-4702-8002-081481A0F30F}" type="presOf" srcId="{7299871C-CB34-41D5-936F-F3B1C147A705}" destId="{A6D110EA-915A-4532-85CD-B6F4105486A3}" srcOrd="0" destOrd="0" presId="urn:microsoft.com/office/officeart/2005/8/layout/process1"/>
    <dgm:cxn modelId="{043778E2-91A6-4A5F-862D-E31D6555C039}" type="presOf" srcId="{BAB64C0C-A43D-4779-A426-C0A4AA60C5DA}" destId="{190EC9F4-DAF4-4A32-BBF3-292AC6C66E3E}" srcOrd="0" destOrd="0" presId="urn:microsoft.com/office/officeart/2005/8/layout/process1"/>
    <dgm:cxn modelId="{148D9964-8018-4986-9CF3-1E3E21A8F52B}" srcId="{AC2D8BAF-26DF-425D-AA20-01EAAB34019A}" destId="{7D6DBC97-2D1F-4014-9820-0760E9E7B677}" srcOrd="7" destOrd="0" parTransId="{1B7ED8A4-9269-49FE-9FCF-D073F2BB855E}" sibTransId="{95CB5C97-82BD-4934-9B35-1A78324F709A}"/>
    <dgm:cxn modelId="{5ABEF9B4-B1F0-4583-A406-27DD04B3BE0F}" type="presOf" srcId="{1E635CAA-B5F3-4714-9361-CDB6BC9C785F}" destId="{CFA8FE18-7C3E-492F-81B4-A3F809E15CA1}" srcOrd="0" destOrd="0" presId="urn:microsoft.com/office/officeart/2005/8/layout/process1"/>
    <dgm:cxn modelId="{8DE4E3DB-8E90-4FDF-B81C-8890ACD4229E}" type="presOf" srcId="{8286FB62-398B-4C62-B630-26902BD82EB9}" destId="{E3311E64-AFF5-4BEE-B12C-22E0E10C2C71}" srcOrd="0" destOrd="0" presId="urn:microsoft.com/office/officeart/2005/8/layout/process1"/>
    <dgm:cxn modelId="{688DF4D2-55A2-46E8-836C-BDE2388E1F42}" type="presOf" srcId="{C5D28277-4062-4B29-8F22-760F97A77BA2}" destId="{D85DFC59-DE15-4E11-BA1A-05A2E51E8A7D}" srcOrd="1" destOrd="0" presId="urn:microsoft.com/office/officeart/2005/8/layout/process1"/>
    <dgm:cxn modelId="{7DE5A1CA-7AF7-4EED-BBB8-9CFDBEA5FB37}" type="presOf" srcId="{0A3B89B8-8DF5-471B-A070-7B6A005D2C51}" destId="{E534B5A6-DD29-4397-A1B0-89BB6ECB3476}" srcOrd="1" destOrd="0" presId="urn:microsoft.com/office/officeart/2005/8/layout/process1"/>
    <dgm:cxn modelId="{5E2D6C05-BFE3-45CD-8395-382704B85DF3}" srcId="{AC2D8BAF-26DF-425D-AA20-01EAAB34019A}" destId="{5B54296D-06D9-43CE-AEB4-D99EC39E81B0}" srcOrd="13" destOrd="0" parTransId="{0F0DD95C-C9D9-4F8C-B24E-97CA45CA6967}" sibTransId="{9E4028C4-DFED-4CAD-B094-4EA6D551EFB6}"/>
    <dgm:cxn modelId="{BDA8BBE3-BC94-4280-84EA-79BA8C9D2FF3}" type="presOf" srcId="{BF39DB51-40A6-4A78-B734-4A51B2FAD124}" destId="{5BD8A451-0742-4DBD-8BB4-856C5151CE95}" srcOrd="0" destOrd="0" presId="urn:microsoft.com/office/officeart/2005/8/layout/process1"/>
    <dgm:cxn modelId="{78BFAA66-73AD-4AB0-979B-0923FC0353C7}" type="presOf" srcId="{AC2D8BAF-26DF-425D-AA20-01EAAB34019A}" destId="{48E4BEEE-358D-4FFC-BB2D-711AA2A8CCE3}" srcOrd="0" destOrd="0" presId="urn:microsoft.com/office/officeart/2005/8/layout/process1"/>
    <dgm:cxn modelId="{5DADC0FD-D1A0-4A70-81E5-04A9EAAFB85F}" srcId="{AC2D8BAF-26DF-425D-AA20-01EAAB34019A}" destId="{BF39DB51-40A6-4A78-B734-4A51B2FAD124}" srcOrd="1" destOrd="0" parTransId="{DF4D1689-3776-40F4-9219-F5DC02CEA1EF}" sibTransId="{C5D28277-4062-4B29-8F22-760F97A77BA2}"/>
    <dgm:cxn modelId="{3DE41957-15BC-4D51-8B8B-BDD1E518AE9D}" type="presOf" srcId="{95CB5C97-82BD-4934-9B35-1A78324F709A}" destId="{A3BC5564-441E-446D-9570-4BFC689F20C9}" srcOrd="0" destOrd="0" presId="urn:microsoft.com/office/officeart/2005/8/layout/process1"/>
    <dgm:cxn modelId="{8DA174DB-A25E-43EA-8D8A-5F05230884D9}" type="presOf" srcId="{99785116-43C4-443B-9688-64524341DEEC}" destId="{F7FF59CE-10C1-4C93-B647-4DFF345058C5}" srcOrd="1" destOrd="0" presId="urn:microsoft.com/office/officeart/2005/8/layout/process1"/>
    <dgm:cxn modelId="{52441BAD-5BBE-4492-AAA4-05764DC7D3A2}" type="presOf" srcId="{CCA8B9CC-BF7D-4247-83C7-3B1349CDBD32}" destId="{A9FA528B-35AA-4F80-8E94-D0700CA1C059}" srcOrd="0" destOrd="0" presId="urn:microsoft.com/office/officeart/2005/8/layout/process1"/>
    <dgm:cxn modelId="{CDD9688F-EB98-41F0-9F3E-11B31B9796F6}" type="presOf" srcId="{FA8658CA-272D-4409-BA8C-B1F108DABE68}" destId="{7A9C23AC-26A4-43DA-9263-6E466EF5FAAE}" srcOrd="0" destOrd="0" presId="urn:microsoft.com/office/officeart/2005/8/layout/process1"/>
    <dgm:cxn modelId="{0173D53F-C0F8-4E26-BC99-A7E672886515}" type="presOf" srcId="{82A75913-A787-4A79-B157-7AD96FF8BDB5}" destId="{902F1091-4BAA-46EA-85D6-42235A5A44A3}" srcOrd="0" destOrd="0" presId="urn:microsoft.com/office/officeart/2005/8/layout/process1"/>
    <dgm:cxn modelId="{FC24D40A-56AE-4C11-B637-583DD2890571}" srcId="{AC2D8BAF-26DF-425D-AA20-01EAAB34019A}" destId="{40448D95-B630-418E-BCD5-F0E765286184}" srcOrd="19" destOrd="0" parTransId="{395B8658-FEE3-44CE-8E0A-DC4594774033}" sibTransId="{4CB60399-DFA7-4277-8346-2F0EDD4F7912}"/>
    <dgm:cxn modelId="{1ED17B7D-5367-40F2-91EB-90A590C3176E}" type="presOf" srcId="{51FD2816-5946-4E22-AE40-71AB99761CA0}" destId="{71AC2BA8-486A-4EE7-BF86-658523DC027C}" srcOrd="0" destOrd="0" presId="urn:microsoft.com/office/officeart/2005/8/layout/process1"/>
    <dgm:cxn modelId="{B6A92456-493F-4C3D-AA8B-D2837745A189}" type="presOf" srcId="{82A75913-A787-4A79-B157-7AD96FF8BDB5}" destId="{1433ABC4-8E4E-460F-9F16-F01BA9870B53}" srcOrd="1" destOrd="0" presId="urn:microsoft.com/office/officeart/2005/8/layout/process1"/>
    <dgm:cxn modelId="{2E2EAA5F-12B0-4ECB-9D8E-53ECA99384B8}" type="presOf" srcId="{6EB0D4C3-2FAF-40C7-9894-0B68BE893D49}" destId="{A756851D-1B02-4F11-9B00-AB7576D7D760}" srcOrd="1" destOrd="0" presId="urn:microsoft.com/office/officeart/2005/8/layout/process1"/>
    <dgm:cxn modelId="{A1BF66B5-F18F-4709-8498-0009397D1887}" type="presOf" srcId="{44E9B2C1-5304-4675-8540-68CA351ADB58}" destId="{E7BB1D5C-70A0-40F5-B38B-759E226515E2}" srcOrd="0" destOrd="0" presId="urn:microsoft.com/office/officeart/2005/8/layout/process1"/>
    <dgm:cxn modelId="{7833E010-266D-4107-8D9F-3E23755D03DD}" type="presOf" srcId="{85FC1FCD-ED8D-4871-805C-7851176B6F84}" destId="{7191E619-FB7A-4A93-B874-0F2B60ECE18C}" srcOrd="1" destOrd="0" presId="urn:microsoft.com/office/officeart/2005/8/layout/process1"/>
    <dgm:cxn modelId="{212B5506-2679-48E2-8243-BF9BDD2307FB}" type="presParOf" srcId="{48E4BEEE-358D-4FFC-BB2D-711AA2A8CCE3}" destId="{A9FA528B-35AA-4F80-8E94-D0700CA1C059}" srcOrd="0" destOrd="0" presId="urn:microsoft.com/office/officeart/2005/8/layout/process1"/>
    <dgm:cxn modelId="{FA04FA4E-2A92-4D9E-B6B4-F095FBFBE2FF}" type="presParOf" srcId="{48E4BEEE-358D-4FFC-BB2D-711AA2A8CCE3}" destId="{E053EE7E-F3E3-40B0-84E5-F42E14ED36B5}" srcOrd="1" destOrd="0" presId="urn:microsoft.com/office/officeart/2005/8/layout/process1"/>
    <dgm:cxn modelId="{0F88F61C-8981-4C56-ACE7-0B5229F161EE}" type="presParOf" srcId="{E053EE7E-F3E3-40B0-84E5-F42E14ED36B5}" destId="{8B72BFFB-570A-4ED3-9839-0042EFFE03DF}" srcOrd="0" destOrd="0" presId="urn:microsoft.com/office/officeart/2005/8/layout/process1"/>
    <dgm:cxn modelId="{27D70774-9FB4-4368-801D-C18B169F1D05}" type="presParOf" srcId="{48E4BEEE-358D-4FFC-BB2D-711AA2A8CCE3}" destId="{5BD8A451-0742-4DBD-8BB4-856C5151CE95}" srcOrd="2" destOrd="0" presId="urn:microsoft.com/office/officeart/2005/8/layout/process1"/>
    <dgm:cxn modelId="{B0470B1E-C5D8-4186-9211-C3F328E3FCCB}" type="presParOf" srcId="{48E4BEEE-358D-4FFC-BB2D-711AA2A8CCE3}" destId="{1A1FC719-BD27-4C16-9982-336A967B137D}" srcOrd="3" destOrd="0" presId="urn:microsoft.com/office/officeart/2005/8/layout/process1"/>
    <dgm:cxn modelId="{7B688B5B-94FD-410D-8D1B-67EA366FFF8D}" type="presParOf" srcId="{1A1FC719-BD27-4C16-9982-336A967B137D}" destId="{D85DFC59-DE15-4E11-BA1A-05A2E51E8A7D}" srcOrd="0" destOrd="0" presId="urn:microsoft.com/office/officeart/2005/8/layout/process1"/>
    <dgm:cxn modelId="{3B9D355A-450A-4119-8BE4-187D00C9B09D}" type="presParOf" srcId="{48E4BEEE-358D-4FFC-BB2D-711AA2A8CCE3}" destId="{CFA8FE18-7C3E-492F-81B4-A3F809E15CA1}" srcOrd="4" destOrd="0" presId="urn:microsoft.com/office/officeart/2005/8/layout/process1"/>
    <dgm:cxn modelId="{BB7217AC-A475-4A54-AC90-1DE76DD12C51}" type="presParOf" srcId="{48E4BEEE-358D-4FFC-BB2D-711AA2A8CCE3}" destId="{6C87F5F0-75B3-4952-8BC9-39A371F84A17}" srcOrd="5" destOrd="0" presId="urn:microsoft.com/office/officeart/2005/8/layout/process1"/>
    <dgm:cxn modelId="{9D369E1D-ED22-44E9-9402-6A5006A90E38}" type="presParOf" srcId="{6C87F5F0-75B3-4952-8BC9-39A371F84A17}" destId="{FC7DAF5C-9F03-4951-9FF4-976C02C00464}" srcOrd="0" destOrd="0" presId="urn:microsoft.com/office/officeart/2005/8/layout/process1"/>
    <dgm:cxn modelId="{4865BFD7-B94A-4CDB-A3EC-14974A48BAE8}" type="presParOf" srcId="{48E4BEEE-358D-4FFC-BB2D-711AA2A8CCE3}" destId="{D2FB5A4A-C78E-41A3-A591-1E573974D096}" srcOrd="6" destOrd="0" presId="urn:microsoft.com/office/officeart/2005/8/layout/process1"/>
    <dgm:cxn modelId="{E25440BA-EF68-42BB-9B70-853491EC02F0}" type="presParOf" srcId="{48E4BEEE-358D-4FFC-BB2D-711AA2A8CCE3}" destId="{E71B6B3C-6195-4799-A5A0-F7454F4252FE}" srcOrd="7" destOrd="0" presId="urn:microsoft.com/office/officeart/2005/8/layout/process1"/>
    <dgm:cxn modelId="{F4C6D9CC-1E11-4680-A319-61F8BB4FF114}" type="presParOf" srcId="{E71B6B3C-6195-4799-A5A0-F7454F4252FE}" destId="{A756851D-1B02-4F11-9B00-AB7576D7D760}" srcOrd="0" destOrd="0" presId="urn:microsoft.com/office/officeart/2005/8/layout/process1"/>
    <dgm:cxn modelId="{5B627197-86C0-44B3-B7F6-E9D4CFB1AED9}" type="presParOf" srcId="{48E4BEEE-358D-4FFC-BB2D-711AA2A8CCE3}" destId="{744BBA7F-F7F0-4C56-9AE3-9F763CB4C30A}" srcOrd="8" destOrd="0" presId="urn:microsoft.com/office/officeart/2005/8/layout/process1"/>
    <dgm:cxn modelId="{148B8C47-9879-471B-8339-E6ED1C3E02B1}" type="presParOf" srcId="{48E4BEEE-358D-4FFC-BB2D-711AA2A8CCE3}" destId="{A6D110EA-915A-4532-85CD-B6F4105486A3}" srcOrd="9" destOrd="0" presId="urn:microsoft.com/office/officeart/2005/8/layout/process1"/>
    <dgm:cxn modelId="{3423BAAC-5862-472E-BF08-6216A38CEABF}" type="presParOf" srcId="{A6D110EA-915A-4532-85CD-B6F4105486A3}" destId="{BDF27138-E1A2-4D63-A2EA-69A6FB3BFA13}" srcOrd="0" destOrd="0" presId="urn:microsoft.com/office/officeart/2005/8/layout/process1"/>
    <dgm:cxn modelId="{B835F2C0-2783-4320-8930-CF9865BC502E}" type="presParOf" srcId="{48E4BEEE-358D-4FFC-BB2D-711AA2A8CCE3}" destId="{63A38024-7D43-4277-B024-586E8E4DDD97}" srcOrd="10" destOrd="0" presId="urn:microsoft.com/office/officeart/2005/8/layout/process1"/>
    <dgm:cxn modelId="{2B6D78A5-F467-4ED6-8C97-3C2106E48300}" type="presParOf" srcId="{48E4BEEE-358D-4FFC-BB2D-711AA2A8CCE3}" destId="{E3311E64-AFF5-4BEE-B12C-22E0E10C2C71}" srcOrd="11" destOrd="0" presId="urn:microsoft.com/office/officeart/2005/8/layout/process1"/>
    <dgm:cxn modelId="{D6B536C4-FAF3-4037-945F-C19956D450C8}" type="presParOf" srcId="{E3311E64-AFF5-4BEE-B12C-22E0E10C2C71}" destId="{18ED63FD-B028-4A05-BA23-BC4A6D3314DB}" srcOrd="0" destOrd="0" presId="urn:microsoft.com/office/officeart/2005/8/layout/process1"/>
    <dgm:cxn modelId="{D17D253A-8101-4306-AD3A-E6A36AA8BD97}" type="presParOf" srcId="{48E4BEEE-358D-4FFC-BB2D-711AA2A8CCE3}" destId="{7A9C23AC-26A4-43DA-9263-6E466EF5FAAE}" srcOrd="12" destOrd="0" presId="urn:microsoft.com/office/officeart/2005/8/layout/process1"/>
    <dgm:cxn modelId="{2F0A0528-2A70-43B7-857B-9887A0F98FCE}" type="presParOf" srcId="{48E4BEEE-358D-4FFC-BB2D-711AA2A8CCE3}" destId="{B417E64A-1800-4F20-98D0-433038338528}" srcOrd="13" destOrd="0" presId="urn:microsoft.com/office/officeart/2005/8/layout/process1"/>
    <dgm:cxn modelId="{2D6713EC-B0B8-492E-A633-E1720B1CD0C8}" type="presParOf" srcId="{B417E64A-1800-4F20-98D0-433038338528}" destId="{4655B48B-35E1-43AB-8592-4E3610624624}" srcOrd="0" destOrd="0" presId="urn:microsoft.com/office/officeart/2005/8/layout/process1"/>
    <dgm:cxn modelId="{1715EEF5-2F84-4C4F-A414-7406547A946C}" type="presParOf" srcId="{48E4BEEE-358D-4FFC-BB2D-711AA2A8CCE3}" destId="{26441F97-1183-4651-A66F-DE2D928A76CE}" srcOrd="14" destOrd="0" presId="urn:microsoft.com/office/officeart/2005/8/layout/process1"/>
    <dgm:cxn modelId="{79FD2893-C96C-42B6-B212-D50C0455F582}" type="presParOf" srcId="{48E4BEEE-358D-4FFC-BB2D-711AA2A8CCE3}" destId="{A3BC5564-441E-446D-9570-4BFC689F20C9}" srcOrd="15" destOrd="0" presId="urn:microsoft.com/office/officeart/2005/8/layout/process1"/>
    <dgm:cxn modelId="{807534F2-A82E-4590-BE5F-757CFFDE4A6D}" type="presParOf" srcId="{A3BC5564-441E-446D-9570-4BFC689F20C9}" destId="{EBCD3005-A11C-467A-ADAF-89A0016F189A}" srcOrd="0" destOrd="0" presId="urn:microsoft.com/office/officeart/2005/8/layout/process1"/>
    <dgm:cxn modelId="{C66A6B61-3E01-4B06-B99B-8A355A4D0D98}" type="presParOf" srcId="{48E4BEEE-358D-4FFC-BB2D-711AA2A8CCE3}" destId="{7C0FC4AD-402D-4D28-A338-64B5234ED683}" srcOrd="16" destOrd="0" presId="urn:microsoft.com/office/officeart/2005/8/layout/process1"/>
    <dgm:cxn modelId="{EB3D7CB1-F1BC-4D8C-BED4-60F5F390734F}" type="presParOf" srcId="{48E4BEEE-358D-4FFC-BB2D-711AA2A8CCE3}" destId="{B0E39B35-6518-4BE8-A4B7-2DCF9E9BAFD7}" srcOrd="17" destOrd="0" presId="urn:microsoft.com/office/officeart/2005/8/layout/process1"/>
    <dgm:cxn modelId="{F2DFDF82-1CDB-4C96-B6D8-CB1DDFF64001}" type="presParOf" srcId="{B0E39B35-6518-4BE8-A4B7-2DCF9E9BAFD7}" destId="{2822F03F-9B98-4807-AB87-057E7C6CCAD9}" srcOrd="0" destOrd="0" presId="urn:microsoft.com/office/officeart/2005/8/layout/process1"/>
    <dgm:cxn modelId="{8592252C-9D71-4F99-8155-47187D730880}" type="presParOf" srcId="{48E4BEEE-358D-4FFC-BB2D-711AA2A8CCE3}" destId="{DC733389-1DC6-4527-9E6D-2853CF249B41}" srcOrd="18" destOrd="0" presId="urn:microsoft.com/office/officeart/2005/8/layout/process1"/>
    <dgm:cxn modelId="{27BC3452-B526-42C8-B537-D866FD5441CF}" type="presParOf" srcId="{48E4BEEE-358D-4FFC-BB2D-711AA2A8CCE3}" destId="{902F1091-4BAA-46EA-85D6-42235A5A44A3}" srcOrd="19" destOrd="0" presId="urn:microsoft.com/office/officeart/2005/8/layout/process1"/>
    <dgm:cxn modelId="{C8B53BD8-7FC2-4A1D-B4F8-7C91CA21BDAA}" type="presParOf" srcId="{902F1091-4BAA-46EA-85D6-42235A5A44A3}" destId="{1433ABC4-8E4E-460F-9F16-F01BA9870B53}" srcOrd="0" destOrd="0" presId="urn:microsoft.com/office/officeart/2005/8/layout/process1"/>
    <dgm:cxn modelId="{7BDA1BFF-0289-41EA-BA27-F314F7B5A8B2}" type="presParOf" srcId="{48E4BEEE-358D-4FFC-BB2D-711AA2A8CCE3}" destId="{71AC2BA8-486A-4EE7-BF86-658523DC027C}" srcOrd="20" destOrd="0" presId="urn:microsoft.com/office/officeart/2005/8/layout/process1"/>
    <dgm:cxn modelId="{5BB528EC-ADFB-4955-89B2-796543C0C182}" type="presParOf" srcId="{48E4BEEE-358D-4FFC-BB2D-711AA2A8CCE3}" destId="{52752FA5-58BB-4C6E-A96A-2634E1234BD1}" srcOrd="21" destOrd="0" presId="urn:microsoft.com/office/officeart/2005/8/layout/process1"/>
    <dgm:cxn modelId="{F6DED34F-56CB-4410-8C19-C5D4C44F8684}" type="presParOf" srcId="{52752FA5-58BB-4C6E-A96A-2634E1234BD1}" destId="{7191E619-FB7A-4A93-B874-0F2B60ECE18C}" srcOrd="0" destOrd="0" presId="urn:microsoft.com/office/officeart/2005/8/layout/process1"/>
    <dgm:cxn modelId="{5088A2C6-6710-4AFC-9BCD-A6A42C13C4A1}" type="presParOf" srcId="{48E4BEEE-358D-4FFC-BB2D-711AA2A8CCE3}" destId="{190EC9F4-DAF4-4A32-BBF3-292AC6C66E3E}" srcOrd="22" destOrd="0" presId="urn:microsoft.com/office/officeart/2005/8/layout/process1"/>
    <dgm:cxn modelId="{76D54C3E-C2CB-4E26-89C0-78A1A29844B8}" type="presParOf" srcId="{48E4BEEE-358D-4FFC-BB2D-711AA2A8CCE3}" destId="{D6D3BDC2-9B0B-4103-B0EF-BCBEF7C22ED1}" srcOrd="23" destOrd="0" presId="urn:microsoft.com/office/officeart/2005/8/layout/process1"/>
    <dgm:cxn modelId="{1A829DE4-8FBD-4924-9C90-947A55CC3593}" type="presParOf" srcId="{D6D3BDC2-9B0B-4103-B0EF-BCBEF7C22ED1}" destId="{1B08E928-BC95-4BD3-AFE3-A6EE8CDD0DB5}" srcOrd="0" destOrd="0" presId="urn:microsoft.com/office/officeart/2005/8/layout/process1"/>
    <dgm:cxn modelId="{79D0347F-E13A-4D6B-9D1C-3C0AE4CB5B27}" type="presParOf" srcId="{48E4BEEE-358D-4FFC-BB2D-711AA2A8CCE3}" destId="{8554F5E0-048A-4701-8B7F-A34BA235C96B}" srcOrd="24" destOrd="0" presId="urn:microsoft.com/office/officeart/2005/8/layout/process1"/>
    <dgm:cxn modelId="{F5D0FB8B-FEEF-4E76-BC50-EA84FE34C5FA}" type="presParOf" srcId="{48E4BEEE-358D-4FFC-BB2D-711AA2A8CCE3}" destId="{5A7A4DCA-0B47-4973-81DB-2F2523375ACD}" srcOrd="25" destOrd="0" presId="urn:microsoft.com/office/officeart/2005/8/layout/process1"/>
    <dgm:cxn modelId="{6CB76F5F-7E0D-4AA2-A57C-F20395372B65}" type="presParOf" srcId="{5A7A4DCA-0B47-4973-81DB-2F2523375ACD}" destId="{91317D1B-05B7-4E96-98C3-69CD66C17CA0}" srcOrd="0" destOrd="0" presId="urn:microsoft.com/office/officeart/2005/8/layout/process1"/>
    <dgm:cxn modelId="{A4D1DBBF-983E-4A75-B046-799F43E8F4AF}" type="presParOf" srcId="{48E4BEEE-358D-4FFC-BB2D-711AA2A8CCE3}" destId="{75EFF135-60BB-4EC6-8EDF-5A904D58706C}" srcOrd="26" destOrd="0" presId="urn:microsoft.com/office/officeart/2005/8/layout/process1"/>
    <dgm:cxn modelId="{4624357D-14BE-4A58-818D-F1F2B1E6AF4D}" type="presParOf" srcId="{48E4BEEE-358D-4FFC-BB2D-711AA2A8CCE3}" destId="{A0FDA379-3886-4B9F-B1C4-F89213EFA059}" srcOrd="27" destOrd="0" presId="urn:microsoft.com/office/officeart/2005/8/layout/process1"/>
    <dgm:cxn modelId="{0463EFD5-2323-4FF9-9D57-B58E1A641BDE}" type="presParOf" srcId="{A0FDA379-3886-4B9F-B1C4-F89213EFA059}" destId="{3A716EC0-197E-47AE-97B9-6AF72D0165FC}" srcOrd="0" destOrd="0" presId="urn:microsoft.com/office/officeart/2005/8/layout/process1"/>
    <dgm:cxn modelId="{716AD179-A594-43EB-846B-3453F561DAB2}" type="presParOf" srcId="{48E4BEEE-358D-4FFC-BB2D-711AA2A8CCE3}" destId="{B3D0FECA-8ED4-49BC-BDDE-D41FC10F53FE}" srcOrd="28" destOrd="0" presId="urn:microsoft.com/office/officeart/2005/8/layout/process1"/>
    <dgm:cxn modelId="{C642F1C9-0801-4B42-8C2E-A5DD1BB1FB8B}" type="presParOf" srcId="{48E4BEEE-358D-4FFC-BB2D-711AA2A8CCE3}" destId="{B851DA5E-0761-436C-9B9C-9676FD205724}" srcOrd="29" destOrd="0" presId="urn:microsoft.com/office/officeart/2005/8/layout/process1"/>
    <dgm:cxn modelId="{C8B70F69-ABFA-46F1-9F8E-C2BDC922A70B}" type="presParOf" srcId="{B851DA5E-0761-436C-9B9C-9676FD205724}" destId="{E534B5A6-DD29-4397-A1B0-89BB6ECB3476}" srcOrd="0" destOrd="0" presId="urn:microsoft.com/office/officeart/2005/8/layout/process1"/>
    <dgm:cxn modelId="{EF9A6175-06FA-4550-BDF9-CFAB50C922D5}" type="presParOf" srcId="{48E4BEEE-358D-4FFC-BB2D-711AA2A8CCE3}" destId="{439B67F0-CB67-442A-AB2A-5DD86FBC40FC}" srcOrd="30" destOrd="0" presId="urn:microsoft.com/office/officeart/2005/8/layout/process1"/>
    <dgm:cxn modelId="{26A175A0-2C1C-4042-8CFC-D2FC61A2835D}" type="presParOf" srcId="{48E4BEEE-358D-4FFC-BB2D-711AA2A8CCE3}" destId="{01211DF1-9879-4D80-B911-43372D9D1237}" srcOrd="31" destOrd="0" presId="urn:microsoft.com/office/officeart/2005/8/layout/process1"/>
    <dgm:cxn modelId="{D97F40C9-AC92-457C-B3B9-077807BBF692}" type="presParOf" srcId="{01211DF1-9879-4D80-B911-43372D9D1237}" destId="{F7FF59CE-10C1-4C93-B647-4DFF345058C5}" srcOrd="0" destOrd="0" presId="urn:microsoft.com/office/officeart/2005/8/layout/process1"/>
    <dgm:cxn modelId="{3E922D73-7CD8-4941-A9E6-D3106164BC9B}" type="presParOf" srcId="{48E4BEEE-358D-4FFC-BB2D-711AA2A8CCE3}" destId="{A26DD8F4-3AA7-4BC1-859C-A036EE460FE6}" srcOrd="32" destOrd="0" presId="urn:microsoft.com/office/officeart/2005/8/layout/process1"/>
    <dgm:cxn modelId="{AE1A4A07-ED5E-44CA-8136-C1E6C6537B8E}" type="presParOf" srcId="{48E4BEEE-358D-4FFC-BB2D-711AA2A8CCE3}" destId="{6A4B511C-0DFD-42D5-855C-A8B38531BEF8}" srcOrd="33" destOrd="0" presId="urn:microsoft.com/office/officeart/2005/8/layout/process1"/>
    <dgm:cxn modelId="{DEDF745B-6165-4156-8879-EFAD21219342}" type="presParOf" srcId="{6A4B511C-0DFD-42D5-855C-A8B38531BEF8}" destId="{A58E1A98-DA6C-4A56-9464-7B2A924CC8E8}" srcOrd="0" destOrd="0" presId="urn:microsoft.com/office/officeart/2005/8/layout/process1"/>
    <dgm:cxn modelId="{8A0F5D31-C1C0-40B2-BB25-B2629BDC168F}" type="presParOf" srcId="{48E4BEEE-358D-4FFC-BB2D-711AA2A8CCE3}" destId="{CED58FE2-1C2E-4D41-B004-A59FBE1746D9}" srcOrd="34" destOrd="0" presId="urn:microsoft.com/office/officeart/2005/8/layout/process1"/>
    <dgm:cxn modelId="{EC9F54F2-354E-478B-9E08-279BD806E308}" type="presParOf" srcId="{48E4BEEE-358D-4FFC-BB2D-711AA2A8CCE3}" destId="{F8998F13-A122-48A6-A371-C3386D94165B}" srcOrd="35" destOrd="0" presId="urn:microsoft.com/office/officeart/2005/8/layout/process1"/>
    <dgm:cxn modelId="{4D8BCBBB-AFB2-49B3-8390-B79CA8E20904}" type="presParOf" srcId="{F8998F13-A122-48A6-A371-C3386D94165B}" destId="{F34FEDD9-A721-41A0-8699-FBFD0C112335}" srcOrd="0" destOrd="0" presId="urn:microsoft.com/office/officeart/2005/8/layout/process1"/>
    <dgm:cxn modelId="{CEAAD2E5-239E-4392-B7B3-99A6F406869A}" type="presParOf" srcId="{48E4BEEE-358D-4FFC-BB2D-711AA2A8CCE3}" destId="{E7BB1D5C-70A0-40F5-B38B-759E226515E2}" srcOrd="36" destOrd="0" presId="urn:microsoft.com/office/officeart/2005/8/layout/process1"/>
    <dgm:cxn modelId="{DD49B44B-B13A-45F4-A2EF-E08E1205DAFC}" type="presParOf" srcId="{48E4BEEE-358D-4FFC-BB2D-711AA2A8CCE3}" destId="{BF9A9573-4DBC-415F-A574-DAB91A14506B}" srcOrd="37" destOrd="0" presId="urn:microsoft.com/office/officeart/2005/8/layout/process1"/>
    <dgm:cxn modelId="{A28F3979-5CA7-439A-B76C-500D9F7F839B}" type="presParOf" srcId="{BF9A9573-4DBC-415F-A574-DAB91A14506B}" destId="{9567AC85-6796-43FD-94B1-CA76AAE1D448}" srcOrd="0" destOrd="0" presId="urn:microsoft.com/office/officeart/2005/8/layout/process1"/>
    <dgm:cxn modelId="{50B608C2-0F78-41B9-AB7A-3B57A6AAE9B2}"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2DEF88C-080E-4194-9872-6640C655050D}"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AU"/>
        </a:p>
      </dgm:t>
    </dgm:pt>
    <dgm:pt modelId="{57A1BB1D-60CA-4E0B-AD05-B56611E32885}">
      <dgm:prSet/>
      <dgm:spPr/>
      <dgm:t>
        <a:bodyPr/>
        <a:lstStyle/>
        <a:p>
          <a:pPr rtl="0"/>
          <a:r>
            <a:rPr lang="en-AU" dirty="0" smtClean="0"/>
            <a:t>Flexibility</a:t>
          </a:r>
          <a:endParaRPr lang="en-AU" dirty="0"/>
        </a:p>
      </dgm:t>
    </dgm:pt>
    <dgm:pt modelId="{A66CD71D-2C90-4124-94AB-B60DC0865B14}" type="parTrans" cxnId="{88CE1407-0E7F-4B89-8ECB-BD86602606CE}">
      <dgm:prSet/>
      <dgm:spPr/>
      <dgm:t>
        <a:bodyPr/>
        <a:lstStyle/>
        <a:p>
          <a:endParaRPr lang="en-AU"/>
        </a:p>
      </dgm:t>
    </dgm:pt>
    <dgm:pt modelId="{7D688530-ED8E-4B3A-AA5D-3BEAACC97B00}" type="sibTrans" cxnId="{88CE1407-0E7F-4B89-8ECB-BD86602606CE}">
      <dgm:prSet/>
      <dgm:spPr/>
      <dgm:t>
        <a:bodyPr/>
        <a:lstStyle/>
        <a:p>
          <a:endParaRPr lang="en-AU"/>
        </a:p>
      </dgm:t>
    </dgm:pt>
    <dgm:pt modelId="{35657EC9-8695-48D8-8EA1-DF4301E829C5}">
      <dgm:prSet/>
      <dgm:spPr/>
      <dgm:t>
        <a:bodyPr/>
        <a:lstStyle/>
        <a:p>
          <a:pPr rtl="0"/>
          <a:r>
            <a:rPr lang="en-AU" dirty="0" smtClean="0"/>
            <a:t>Retention </a:t>
          </a:r>
          <a:endParaRPr lang="en-AU" dirty="0"/>
        </a:p>
      </dgm:t>
    </dgm:pt>
    <dgm:pt modelId="{678C017B-13C1-47EB-B750-DA947AF17542}" type="parTrans" cxnId="{7F4648C0-698C-42DF-A55A-C76300D1073B}">
      <dgm:prSet/>
      <dgm:spPr/>
      <dgm:t>
        <a:bodyPr/>
        <a:lstStyle/>
        <a:p>
          <a:endParaRPr lang="en-AU"/>
        </a:p>
      </dgm:t>
    </dgm:pt>
    <dgm:pt modelId="{97AF5292-E7F2-403D-8553-1089F7E86856}" type="sibTrans" cxnId="{7F4648C0-698C-42DF-A55A-C76300D1073B}">
      <dgm:prSet/>
      <dgm:spPr/>
      <dgm:t>
        <a:bodyPr/>
        <a:lstStyle/>
        <a:p>
          <a:endParaRPr lang="en-AU"/>
        </a:p>
      </dgm:t>
    </dgm:pt>
    <dgm:pt modelId="{92419A3E-71B8-460A-BED2-3CED11A64ED5}">
      <dgm:prSet/>
      <dgm:spPr/>
      <dgm:t>
        <a:bodyPr/>
        <a:lstStyle/>
        <a:p>
          <a:pPr rtl="0"/>
          <a:r>
            <a:rPr lang="en-AU" dirty="0" smtClean="0"/>
            <a:t>Teaching</a:t>
          </a:r>
          <a:endParaRPr lang="en-AU" dirty="0"/>
        </a:p>
      </dgm:t>
    </dgm:pt>
    <dgm:pt modelId="{232B2FAB-C79D-4DBC-8BBE-5AC12C34F57D}" type="parTrans" cxnId="{AE2C9061-AF33-4ECB-8D50-664DB72E723B}">
      <dgm:prSet/>
      <dgm:spPr/>
      <dgm:t>
        <a:bodyPr/>
        <a:lstStyle/>
        <a:p>
          <a:endParaRPr lang="en-AU"/>
        </a:p>
      </dgm:t>
    </dgm:pt>
    <dgm:pt modelId="{8D5EFBAF-DEBB-4ABF-80D9-9E1FBA551C4C}" type="sibTrans" cxnId="{AE2C9061-AF33-4ECB-8D50-664DB72E723B}">
      <dgm:prSet/>
      <dgm:spPr/>
      <dgm:t>
        <a:bodyPr/>
        <a:lstStyle/>
        <a:p>
          <a:endParaRPr lang="en-AU"/>
        </a:p>
      </dgm:t>
    </dgm:pt>
    <dgm:pt modelId="{AC6FAD4B-5D95-4C6F-B059-E2E15A13AA6E}">
      <dgm:prSet/>
      <dgm:spPr/>
      <dgm:t>
        <a:bodyPr/>
        <a:lstStyle/>
        <a:p>
          <a:pPr rtl="0"/>
          <a:endParaRPr lang="en-AU" dirty="0"/>
        </a:p>
      </dgm:t>
    </dgm:pt>
    <dgm:pt modelId="{F68E62DB-7D0E-4291-AF58-67C2CEE5586F}" type="parTrans" cxnId="{ABDF94AF-1B3A-48BA-B891-FB2D941888F1}">
      <dgm:prSet/>
      <dgm:spPr/>
      <dgm:t>
        <a:bodyPr/>
        <a:lstStyle/>
        <a:p>
          <a:endParaRPr lang="en-AU"/>
        </a:p>
      </dgm:t>
    </dgm:pt>
    <dgm:pt modelId="{7F760A7F-C797-4BF4-ADA0-E3E899BC4B32}" type="sibTrans" cxnId="{ABDF94AF-1B3A-48BA-B891-FB2D941888F1}">
      <dgm:prSet/>
      <dgm:spPr/>
      <dgm:t>
        <a:bodyPr/>
        <a:lstStyle/>
        <a:p>
          <a:endParaRPr lang="en-AU"/>
        </a:p>
      </dgm:t>
    </dgm:pt>
    <dgm:pt modelId="{A58FFE74-752C-46AA-9C32-04B2C7E4486B}" type="pres">
      <dgm:prSet presAssocID="{92DEF88C-080E-4194-9872-6640C655050D}" presName="composite" presStyleCnt="0">
        <dgm:presLayoutVars>
          <dgm:chMax val="3"/>
          <dgm:animLvl val="lvl"/>
          <dgm:resizeHandles val="exact"/>
        </dgm:presLayoutVars>
      </dgm:prSet>
      <dgm:spPr/>
      <dgm:t>
        <a:bodyPr/>
        <a:lstStyle/>
        <a:p>
          <a:endParaRPr lang="en-AU"/>
        </a:p>
      </dgm:t>
    </dgm:pt>
    <dgm:pt modelId="{F8ECE6EC-A9E5-414B-BB10-1642A912A514}" type="pres">
      <dgm:prSet presAssocID="{57A1BB1D-60CA-4E0B-AD05-B56611E32885}" presName="gear1" presStyleLbl="node1" presStyleIdx="0" presStyleCnt="3">
        <dgm:presLayoutVars>
          <dgm:chMax val="1"/>
          <dgm:bulletEnabled val="1"/>
        </dgm:presLayoutVars>
      </dgm:prSet>
      <dgm:spPr/>
      <dgm:t>
        <a:bodyPr/>
        <a:lstStyle/>
        <a:p>
          <a:endParaRPr lang="en-AU"/>
        </a:p>
      </dgm:t>
    </dgm:pt>
    <dgm:pt modelId="{39D2ACF5-37B6-432A-BA10-19AA7272B9BF}" type="pres">
      <dgm:prSet presAssocID="{57A1BB1D-60CA-4E0B-AD05-B56611E32885}" presName="gear1srcNode" presStyleLbl="node1" presStyleIdx="0" presStyleCnt="3"/>
      <dgm:spPr/>
      <dgm:t>
        <a:bodyPr/>
        <a:lstStyle/>
        <a:p>
          <a:endParaRPr lang="en-AU"/>
        </a:p>
      </dgm:t>
    </dgm:pt>
    <dgm:pt modelId="{7C7486A3-99BF-4288-9122-231EFACA8ACB}" type="pres">
      <dgm:prSet presAssocID="{57A1BB1D-60CA-4E0B-AD05-B56611E32885}" presName="gear1dstNode" presStyleLbl="node1" presStyleIdx="0" presStyleCnt="3"/>
      <dgm:spPr/>
      <dgm:t>
        <a:bodyPr/>
        <a:lstStyle/>
        <a:p>
          <a:endParaRPr lang="en-AU"/>
        </a:p>
      </dgm:t>
    </dgm:pt>
    <dgm:pt modelId="{D065CEE4-8608-4512-A286-DFC941001835}" type="pres">
      <dgm:prSet presAssocID="{35657EC9-8695-48D8-8EA1-DF4301E829C5}" presName="gear2" presStyleLbl="node1" presStyleIdx="1" presStyleCnt="3">
        <dgm:presLayoutVars>
          <dgm:chMax val="1"/>
          <dgm:bulletEnabled val="1"/>
        </dgm:presLayoutVars>
      </dgm:prSet>
      <dgm:spPr/>
      <dgm:t>
        <a:bodyPr/>
        <a:lstStyle/>
        <a:p>
          <a:endParaRPr lang="en-AU"/>
        </a:p>
      </dgm:t>
    </dgm:pt>
    <dgm:pt modelId="{10FF338D-B0C9-4345-81FF-2D71BE44D709}" type="pres">
      <dgm:prSet presAssocID="{35657EC9-8695-48D8-8EA1-DF4301E829C5}" presName="gear2srcNode" presStyleLbl="node1" presStyleIdx="1" presStyleCnt="3"/>
      <dgm:spPr/>
      <dgm:t>
        <a:bodyPr/>
        <a:lstStyle/>
        <a:p>
          <a:endParaRPr lang="en-AU"/>
        </a:p>
      </dgm:t>
    </dgm:pt>
    <dgm:pt modelId="{F3641190-0204-4076-8DEB-72EC6C71CC72}" type="pres">
      <dgm:prSet presAssocID="{35657EC9-8695-48D8-8EA1-DF4301E829C5}" presName="gear2dstNode" presStyleLbl="node1" presStyleIdx="1" presStyleCnt="3"/>
      <dgm:spPr/>
      <dgm:t>
        <a:bodyPr/>
        <a:lstStyle/>
        <a:p>
          <a:endParaRPr lang="en-AU"/>
        </a:p>
      </dgm:t>
    </dgm:pt>
    <dgm:pt modelId="{921FE701-A043-445B-B5B0-DAC5CFBB1AED}" type="pres">
      <dgm:prSet presAssocID="{92419A3E-71B8-460A-BED2-3CED11A64ED5}" presName="gear3" presStyleLbl="node1" presStyleIdx="2" presStyleCnt="3"/>
      <dgm:spPr/>
      <dgm:t>
        <a:bodyPr/>
        <a:lstStyle/>
        <a:p>
          <a:endParaRPr lang="en-AU"/>
        </a:p>
      </dgm:t>
    </dgm:pt>
    <dgm:pt modelId="{09FA8153-70A6-47E5-B4B3-FBBCACB3DCB9}" type="pres">
      <dgm:prSet presAssocID="{92419A3E-71B8-460A-BED2-3CED11A64ED5}" presName="gear3tx" presStyleLbl="node1" presStyleIdx="2" presStyleCnt="3">
        <dgm:presLayoutVars>
          <dgm:chMax val="1"/>
          <dgm:bulletEnabled val="1"/>
        </dgm:presLayoutVars>
      </dgm:prSet>
      <dgm:spPr/>
      <dgm:t>
        <a:bodyPr/>
        <a:lstStyle/>
        <a:p>
          <a:endParaRPr lang="en-AU"/>
        </a:p>
      </dgm:t>
    </dgm:pt>
    <dgm:pt modelId="{5B60A944-DAB9-403F-AF9F-9FCD9C39711D}" type="pres">
      <dgm:prSet presAssocID="{92419A3E-71B8-460A-BED2-3CED11A64ED5}" presName="gear3srcNode" presStyleLbl="node1" presStyleIdx="2" presStyleCnt="3"/>
      <dgm:spPr/>
      <dgm:t>
        <a:bodyPr/>
        <a:lstStyle/>
        <a:p>
          <a:endParaRPr lang="en-AU"/>
        </a:p>
      </dgm:t>
    </dgm:pt>
    <dgm:pt modelId="{AC7C432D-457E-418D-A6A9-B475C34AE267}" type="pres">
      <dgm:prSet presAssocID="{92419A3E-71B8-460A-BED2-3CED11A64ED5}" presName="gear3dstNode" presStyleLbl="node1" presStyleIdx="2" presStyleCnt="3"/>
      <dgm:spPr/>
      <dgm:t>
        <a:bodyPr/>
        <a:lstStyle/>
        <a:p>
          <a:endParaRPr lang="en-AU"/>
        </a:p>
      </dgm:t>
    </dgm:pt>
    <dgm:pt modelId="{3E6A32DD-B0B8-43A9-962C-B2CC440908D9}" type="pres">
      <dgm:prSet presAssocID="{7D688530-ED8E-4B3A-AA5D-3BEAACC97B00}" presName="connector1" presStyleLbl="sibTrans2D1" presStyleIdx="0" presStyleCnt="3"/>
      <dgm:spPr/>
      <dgm:t>
        <a:bodyPr/>
        <a:lstStyle/>
        <a:p>
          <a:endParaRPr lang="en-AU"/>
        </a:p>
      </dgm:t>
    </dgm:pt>
    <dgm:pt modelId="{85793BB4-4CDF-4230-A9F9-CFAB2770AE71}" type="pres">
      <dgm:prSet presAssocID="{97AF5292-E7F2-403D-8553-1089F7E86856}" presName="connector2" presStyleLbl="sibTrans2D1" presStyleIdx="1" presStyleCnt="3"/>
      <dgm:spPr/>
      <dgm:t>
        <a:bodyPr/>
        <a:lstStyle/>
        <a:p>
          <a:endParaRPr lang="en-AU"/>
        </a:p>
      </dgm:t>
    </dgm:pt>
    <dgm:pt modelId="{589E749E-1ADE-492E-BFC0-CFB926936284}" type="pres">
      <dgm:prSet presAssocID="{8D5EFBAF-DEBB-4ABF-80D9-9E1FBA551C4C}" presName="connector3" presStyleLbl="sibTrans2D1" presStyleIdx="2" presStyleCnt="3"/>
      <dgm:spPr/>
      <dgm:t>
        <a:bodyPr/>
        <a:lstStyle/>
        <a:p>
          <a:endParaRPr lang="en-AU"/>
        </a:p>
      </dgm:t>
    </dgm:pt>
  </dgm:ptLst>
  <dgm:cxnLst>
    <dgm:cxn modelId="{ABDF94AF-1B3A-48BA-B891-FB2D941888F1}" srcId="{92DEF88C-080E-4194-9872-6640C655050D}" destId="{AC6FAD4B-5D95-4C6F-B059-E2E15A13AA6E}" srcOrd="3" destOrd="0" parTransId="{F68E62DB-7D0E-4291-AF58-67C2CEE5586F}" sibTransId="{7F760A7F-C797-4BF4-ADA0-E3E899BC4B32}"/>
    <dgm:cxn modelId="{1A62F460-F66C-4D0F-A9CA-6EAEF25DA6AF}" type="presOf" srcId="{35657EC9-8695-48D8-8EA1-DF4301E829C5}" destId="{D065CEE4-8608-4512-A286-DFC941001835}" srcOrd="0" destOrd="0" presId="urn:microsoft.com/office/officeart/2005/8/layout/gear1"/>
    <dgm:cxn modelId="{EBC7CCDA-A20E-4FE2-959D-7899F4A997CA}" type="presOf" srcId="{57A1BB1D-60CA-4E0B-AD05-B56611E32885}" destId="{39D2ACF5-37B6-432A-BA10-19AA7272B9BF}" srcOrd="1" destOrd="0" presId="urn:microsoft.com/office/officeart/2005/8/layout/gear1"/>
    <dgm:cxn modelId="{2A0E7C8A-40A6-4B12-BB5E-26BF72B25337}" type="presOf" srcId="{97AF5292-E7F2-403D-8553-1089F7E86856}" destId="{85793BB4-4CDF-4230-A9F9-CFAB2770AE71}" srcOrd="0" destOrd="0" presId="urn:microsoft.com/office/officeart/2005/8/layout/gear1"/>
    <dgm:cxn modelId="{8E1E70D9-B61B-4252-B1E3-2DA425944A8C}" type="presOf" srcId="{8D5EFBAF-DEBB-4ABF-80D9-9E1FBA551C4C}" destId="{589E749E-1ADE-492E-BFC0-CFB926936284}" srcOrd="0" destOrd="0" presId="urn:microsoft.com/office/officeart/2005/8/layout/gear1"/>
    <dgm:cxn modelId="{770E6810-9078-4D53-B6ED-E43DAF486D25}" type="presOf" srcId="{92DEF88C-080E-4194-9872-6640C655050D}" destId="{A58FFE74-752C-46AA-9C32-04B2C7E4486B}" srcOrd="0" destOrd="0" presId="urn:microsoft.com/office/officeart/2005/8/layout/gear1"/>
    <dgm:cxn modelId="{335567A5-5CE2-4C68-A4C1-4E56A7AF6F95}" type="presOf" srcId="{92419A3E-71B8-460A-BED2-3CED11A64ED5}" destId="{921FE701-A043-445B-B5B0-DAC5CFBB1AED}" srcOrd="0" destOrd="0" presId="urn:microsoft.com/office/officeart/2005/8/layout/gear1"/>
    <dgm:cxn modelId="{D9BE7455-4C14-4849-A81E-EAB092C58AA0}" type="presOf" srcId="{92419A3E-71B8-460A-BED2-3CED11A64ED5}" destId="{AC7C432D-457E-418D-A6A9-B475C34AE267}" srcOrd="3" destOrd="0" presId="urn:microsoft.com/office/officeart/2005/8/layout/gear1"/>
    <dgm:cxn modelId="{C58CEEFB-2AA3-44FD-BF25-4A1F5BC40931}" type="presOf" srcId="{57A1BB1D-60CA-4E0B-AD05-B56611E32885}" destId="{7C7486A3-99BF-4288-9122-231EFACA8ACB}" srcOrd="2" destOrd="0" presId="urn:microsoft.com/office/officeart/2005/8/layout/gear1"/>
    <dgm:cxn modelId="{D2929DAB-EF72-4D14-A4D8-D308F4F675D3}" type="presOf" srcId="{92419A3E-71B8-460A-BED2-3CED11A64ED5}" destId="{09FA8153-70A6-47E5-B4B3-FBBCACB3DCB9}" srcOrd="1" destOrd="0" presId="urn:microsoft.com/office/officeart/2005/8/layout/gear1"/>
    <dgm:cxn modelId="{7F4648C0-698C-42DF-A55A-C76300D1073B}" srcId="{92DEF88C-080E-4194-9872-6640C655050D}" destId="{35657EC9-8695-48D8-8EA1-DF4301E829C5}" srcOrd="1" destOrd="0" parTransId="{678C017B-13C1-47EB-B750-DA947AF17542}" sibTransId="{97AF5292-E7F2-403D-8553-1089F7E86856}"/>
    <dgm:cxn modelId="{88CE1407-0E7F-4B89-8ECB-BD86602606CE}" srcId="{92DEF88C-080E-4194-9872-6640C655050D}" destId="{57A1BB1D-60CA-4E0B-AD05-B56611E32885}" srcOrd="0" destOrd="0" parTransId="{A66CD71D-2C90-4124-94AB-B60DC0865B14}" sibTransId="{7D688530-ED8E-4B3A-AA5D-3BEAACC97B00}"/>
    <dgm:cxn modelId="{35F90A2F-EFAB-4D4C-86D1-69936A777F96}" type="presOf" srcId="{57A1BB1D-60CA-4E0B-AD05-B56611E32885}" destId="{F8ECE6EC-A9E5-414B-BB10-1642A912A514}" srcOrd="0" destOrd="0" presId="urn:microsoft.com/office/officeart/2005/8/layout/gear1"/>
    <dgm:cxn modelId="{5FFC1338-9B40-4FBC-86E3-F5159304C1C7}" type="presOf" srcId="{35657EC9-8695-48D8-8EA1-DF4301E829C5}" destId="{F3641190-0204-4076-8DEB-72EC6C71CC72}" srcOrd="2" destOrd="0" presId="urn:microsoft.com/office/officeart/2005/8/layout/gear1"/>
    <dgm:cxn modelId="{AE2C9061-AF33-4ECB-8D50-664DB72E723B}" srcId="{92DEF88C-080E-4194-9872-6640C655050D}" destId="{92419A3E-71B8-460A-BED2-3CED11A64ED5}" srcOrd="2" destOrd="0" parTransId="{232B2FAB-C79D-4DBC-8BBE-5AC12C34F57D}" sibTransId="{8D5EFBAF-DEBB-4ABF-80D9-9E1FBA551C4C}"/>
    <dgm:cxn modelId="{61DB0B84-E9B0-4039-944C-D4ED4D6556D3}" type="presOf" srcId="{7D688530-ED8E-4B3A-AA5D-3BEAACC97B00}" destId="{3E6A32DD-B0B8-43A9-962C-B2CC440908D9}" srcOrd="0" destOrd="0" presId="urn:microsoft.com/office/officeart/2005/8/layout/gear1"/>
    <dgm:cxn modelId="{B6D6F0B5-8E53-4F49-902D-D88E1776AF0B}" type="presOf" srcId="{92419A3E-71B8-460A-BED2-3CED11A64ED5}" destId="{5B60A944-DAB9-403F-AF9F-9FCD9C39711D}" srcOrd="2" destOrd="0" presId="urn:microsoft.com/office/officeart/2005/8/layout/gear1"/>
    <dgm:cxn modelId="{687C583D-7458-44C1-81AC-D66E27FD67AD}" type="presOf" srcId="{35657EC9-8695-48D8-8EA1-DF4301E829C5}" destId="{10FF338D-B0C9-4345-81FF-2D71BE44D709}" srcOrd="1" destOrd="0" presId="urn:microsoft.com/office/officeart/2005/8/layout/gear1"/>
    <dgm:cxn modelId="{DDDC6A9E-7D8F-4B77-972D-090D43BD4965}" type="presParOf" srcId="{A58FFE74-752C-46AA-9C32-04B2C7E4486B}" destId="{F8ECE6EC-A9E5-414B-BB10-1642A912A514}" srcOrd="0" destOrd="0" presId="urn:microsoft.com/office/officeart/2005/8/layout/gear1"/>
    <dgm:cxn modelId="{7DE84268-2C26-4D6E-92AF-C41C64D56F81}" type="presParOf" srcId="{A58FFE74-752C-46AA-9C32-04B2C7E4486B}" destId="{39D2ACF5-37B6-432A-BA10-19AA7272B9BF}" srcOrd="1" destOrd="0" presId="urn:microsoft.com/office/officeart/2005/8/layout/gear1"/>
    <dgm:cxn modelId="{5CCE06D1-4CB0-4242-8DCD-E5687C088CEC}" type="presParOf" srcId="{A58FFE74-752C-46AA-9C32-04B2C7E4486B}" destId="{7C7486A3-99BF-4288-9122-231EFACA8ACB}" srcOrd="2" destOrd="0" presId="urn:microsoft.com/office/officeart/2005/8/layout/gear1"/>
    <dgm:cxn modelId="{D56D36DA-9B6C-4441-A60A-1FAC0E090BE2}" type="presParOf" srcId="{A58FFE74-752C-46AA-9C32-04B2C7E4486B}" destId="{D065CEE4-8608-4512-A286-DFC941001835}" srcOrd="3" destOrd="0" presId="urn:microsoft.com/office/officeart/2005/8/layout/gear1"/>
    <dgm:cxn modelId="{8B6B8C75-ECA8-4D48-BF10-89A1FF301989}" type="presParOf" srcId="{A58FFE74-752C-46AA-9C32-04B2C7E4486B}" destId="{10FF338D-B0C9-4345-81FF-2D71BE44D709}" srcOrd="4" destOrd="0" presId="urn:microsoft.com/office/officeart/2005/8/layout/gear1"/>
    <dgm:cxn modelId="{53BEA390-D7EE-4C35-A381-5F3FEC236978}" type="presParOf" srcId="{A58FFE74-752C-46AA-9C32-04B2C7E4486B}" destId="{F3641190-0204-4076-8DEB-72EC6C71CC72}" srcOrd="5" destOrd="0" presId="urn:microsoft.com/office/officeart/2005/8/layout/gear1"/>
    <dgm:cxn modelId="{AA01F6D9-AB1D-4C10-AEBE-5F41EC62E1EF}" type="presParOf" srcId="{A58FFE74-752C-46AA-9C32-04B2C7E4486B}" destId="{921FE701-A043-445B-B5B0-DAC5CFBB1AED}" srcOrd="6" destOrd="0" presId="urn:microsoft.com/office/officeart/2005/8/layout/gear1"/>
    <dgm:cxn modelId="{02F66446-E483-48F9-A759-0E4E100CD5C3}" type="presParOf" srcId="{A58FFE74-752C-46AA-9C32-04B2C7E4486B}" destId="{09FA8153-70A6-47E5-B4B3-FBBCACB3DCB9}" srcOrd="7" destOrd="0" presId="urn:microsoft.com/office/officeart/2005/8/layout/gear1"/>
    <dgm:cxn modelId="{83BBED86-6882-4FD1-AB56-227BD73AC668}" type="presParOf" srcId="{A58FFE74-752C-46AA-9C32-04B2C7E4486B}" destId="{5B60A944-DAB9-403F-AF9F-9FCD9C39711D}" srcOrd="8" destOrd="0" presId="urn:microsoft.com/office/officeart/2005/8/layout/gear1"/>
    <dgm:cxn modelId="{0E10B11B-4598-4908-BA35-1D131F36F4E2}" type="presParOf" srcId="{A58FFE74-752C-46AA-9C32-04B2C7E4486B}" destId="{AC7C432D-457E-418D-A6A9-B475C34AE267}" srcOrd="9" destOrd="0" presId="urn:microsoft.com/office/officeart/2005/8/layout/gear1"/>
    <dgm:cxn modelId="{1F6FEC01-1763-4DC2-BE1B-913C64709F2D}" type="presParOf" srcId="{A58FFE74-752C-46AA-9C32-04B2C7E4486B}" destId="{3E6A32DD-B0B8-43A9-962C-B2CC440908D9}" srcOrd="10" destOrd="0" presId="urn:microsoft.com/office/officeart/2005/8/layout/gear1"/>
    <dgm:cxn modelId="{4391B7DD-431D-4216-95ED-19DE771766E1}" type="presParOf" srcId="{A58FFE74-752C-46AA-9C32-04B2C7E4486B}" destId="{85793BB4-4CDF-4230-A9F9-CFAB2770AE71}" srcOrd="11" destOrd="0" presId="urn:microsoft.com/office/officeart/2005/8/layout/gear1"/>
    <dgm:cxn modelId="{C9ABFBCE-DA4B-46BD-B977-FC82C1F648E4}" type="presParOf" srcId="{A58FFE74-752C-46AA-9C32-04B2C7E4486B}" destId="{589E749E-1ADE-492E-BFC0-CFB926936284}"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FFF91E72-121A-4379-84BA-62164D99886B}" srcId="{AC2D8BAF-26DF-425D-AA20-01EAAB34019A}" destId="{BAB64C0C-A43D-4779-A426-C0A4AA60C5DA}" srcOrd="11" destOrd="0" parTransId="{1B270BB4-30B5-4D7C-9A06-12E0614425FC}" sibTransId="{08EB1D7E-FDD1-4047-A615-CA6AD6A4D40F}"/>
    <dgm:cxn modelId="{A0181BCC-EC91-4FA1-9322-BE0AA9754081}" srcId="{AC2D8BAF-26DF-425D-AA20-01EAAB34019A}" destId="{44E9B2C1-5304-4675-8540-68CA351ADB58}" srcOrd="18" destOrd="0" parTransId="{CE48DEEA-2134-409D-9311-09DF1A912C1B}" sibTransId="{3EBBF2CB-9C5E-445B-8362-C1F1E26299C4}"/>
    <dgm:cxn modelId="{FC24D40A-56AE-4C11-B637-583DD2890571}" srcId="{AC2D8BAF-26DF-425D-AA20-01EAAB34019A}" destId="{40448D95-B630-418E-BCD5-F0E765286184}" srcOrd="19" destOrd="0" parTransId="{395B8658-FEE3-44CE-8E0A-DC4594774033}" sibTransId="{4CB60399-DFA7-4277-8346-2F0EDD4F7912}"/>
    <dgm:cxn modelId="{33DAA885-FFD5-44C4-A972-287687FDABFF}" type="presOf" srcId="{9E4028C4-DFED-4CAD-B094-4EA6D551EFB6}" destId="{A0FDA379-3886-4B9F-B1C4-F89213EFA059}" srcOrd="0" destOrd="0" presId="urn:microsoft.com/office/officeart/2005/8/layout/process1"/>
    <dgm:cxn modelId="{06EF5BC6-C5AA-4C93-8D1E-9A47301E0455}" type="presOf" srcId="{85FC1FCD-ED8D-4871-805C-7851176B6F84}" destId="{7191E619-FB7A-4A93-B874-0F2B60ECE18C}" srcOrd="1" destOrd="0" presId="urn:microsoft.com/office/officeart/2005/8/layout/process1"/>
    <dgm:cxn modelId="{D8571209-6304-4916-9D6D-F171FF5C706A}" type="presOf" srcId="{5B54296D-06D9-43CE-AEB4-D99EC39E81B0}" destId="{75EFF135-60BB-4EC6-8EDF-5A904D58706C}" srcOrd="0" destOrd="0" presId="urn:microsoft.com/office/officeart/2005/8/layout/process1"/>
    <dgm:cxn modelId="{97ACFE0A-A687-4E61-8EEA-901605FCA906}" srcId="{AC2D8BAF-26DF-425D-AA20-01EAAB34019A}" destId="{5E7FB89D-6E43-4FAD-BDAC-CCDEC9C34A22}" srcOrd="15" destOrd="0" parTransId="{DF5F043C-EDF4-495E-B3F1-67C50DFFB094}" sibTransId="{99785116-43C4-443B-9688-64524341DEEC}"/>
    <dgm:cxn modelId="{14C2592E-D497-4312-9AAD-973E5C5DFD9C}" srcId="{AC2D8BAF-26DF-425D-AA20-01EAAB34019A}" destId="{51FD2816-5946-4E22-AE40-71AB99761CA0}" srcOrd="10" destOrd="0" parTransId="{F570A02F-C079-4109-A677-757739142A74}" sibTransId="{85FC1FCD-ED8D-4871-805C-7851176B6F84}"/>
    <dgm:cxn modelId="{0EE491F1-9A12-4724-9F62-E45BB7D89FA7}" type="presOf" srcId="{1E635CAA-B5F3-4714-9361-CDB6BC9C785F}" destId="{CFA8FE18-7C3E-492F-81B4-A3F809E15CA1}" srcOrd="0" destOrd="0" presId="urn:microsoft.com/office/officeart/2005/8/layout/process1"/>
    <dgm:cxn modelId="{BC99A267-0E59-49A0-840E-FDE000872D7A}" type="presOf" srcId="{85FC1FCD-ED8D-4871-805C-7851176B6F84}" destId="{52752FA5-58BB-4C6E-A96A-2634E1234BD1}" srcOrd="0" destOrd="0" presId="urn:microsoft.com/office/officeart/2005/8/layout/process1"/>
    <dgm:cxn modelId="{6F92501C-4E81-4062-B1BB-6D2D22313F34}" type="presOf" srcId="{6FE0F0D2-19EA-4200-B08B-8218A1A9DD62}" destId="{A58E1A98-DA6C-4A56-9464-7B2A924CC8E8}" srcOrd="1" destOrd="0" presId="urn:microsoft.com/office/officeart/2005/8/layout/process1"/>
    <dgm:cxn modelId="{AC178B04-EC89-4E52-A902-DAA61C3AC067}" srcId="{AC2D8BAF-26DF-425D-AA20-01EAAB34019A}" destId="{F9666DEC-35CA-4236-9CB0-E8280FC5566C}" srcOrd="9" destOrd="0" parTransId="{6CDEB913-605E-4F78-9E1D-2ED16C2D0F10}" sibTransId="{82A75913-A787-4A79-B157-7AD96FF8BDB5}"/>
    <dgm:cxn modelId="{BB68C0D0-2E79-4AD1-ABE6-A9F37B3D889A}" type="presOf" srcId="{C5D28277-4062-4B29-8F22-760F97A77BA2}" destId="{D85DFC59-DE15-4E11-BA1A-05A2E51E8A7D}" srcOrd="1" destOrd="0" presId="urn:microsoft.com/office/officeart/2005/8/layout/process1"/>
    <dgm:cxn modelId="{40DADACD-A261-46A5-800B-17428D0C879B}" type="presOf" srcId="{B1F9C5D1-CE21-499A-ACAA-3194BE719CBD}" destId="{4655B48B-35E1-43AB-8592-4E3610624624}" srcOrd="1" destOrd="0" presId="urn:microsoft.com/office/officeart/2005/8/layout/process1"/>
    <dgm:cxn modelId="{F5F8B3A0-077F-4982-9DD6-2D6ACB1F576F}" type="presOf" srcId="{B1F9C5D1-CE21-499A-ACAA-3194BE719CBD}" destId="{B417E64A-1800-4F20-98D0-433038338528}" srcOrd="0" destOrd="0" presId="urn:microsoft.com/office/officeart/2005/8/layout/process1"/>
    <dgm:cxn modelId="{34DFABCF-CA22-4137-8786-5A41ED4B0387}" type="presOf" srcId="{F921B5C6-5387-40ED-B6B6-7C8A3C1D81AA}" destId="{E053EE7E-F3E3-40B0-84E5-F42E14ED36B5}" srcOrd="0" destOrd="0" presId="urn:microsoft.com/office/officeart/2005/8/layout/process1"/>
    <dgm:cxn modelId="{BF462837-3AF0-4019-9050-6DBF953975CB}" type="presOf" srcId="{5E7FB89D-6E43-4FAD-BDAC-CCDEC9C34A22}" destId="{439B67F0-CB67-442A-AB2A-5DD86FBC40FC}" srcOrd="0" destOrd="0" presId="urn:microsoft.com/office/officeart/2005/8/layout/process1"/>
    <dgm:cxn modelId="{A82BAFC5-1607-4896-8050-ABD9712ACF5B}" type="presOf" srcId="{A28546E4-1BDC-4481-877D-85A3D0B66FDD}" destId="{A26DD8F4-3AA7-4BC1-859C-A036EE460FE6}" srcOrd="0" destOrd="0" presId="urn:microsoft.com/office/officeart/2005/8/layout/process1"/>
    <dgm:cxn modelId="{2ECE8AE4-6387-46E0-A6C5-3C1D1E6530F7}" type="presOf" srcId="{99785116-43C4-443B-9688-64524341DEEC}" destId="{01211DF1-9879-4D80-B911-43372D9D1237}" srcOrd="0" destOrd="0" presId="urn:microsoft.com/office/officeart/2005/8/layout/process1"/>
    <dgm:cxn modelId="{ED44C4A7-9ADD-4EEB-B945-BF86ACB83371}" type="presOf" srcId="{9E4028C4-DFED-4CAD-B094-4EA6D551EFB6}" destId="{3A716EC0-197E-47AE-97B9-6AF72D0165FC}" srcOrd="1" destOrd="0" presId="urn:microsoft.com/office/officeart/2005/8/layout/process1"/>
    <dgm:cxn modelId="{9AA25519-A7E0-47CE-9043-4F1BBF56D285}" type="presOf" srcId="{0A3B89B8-8DF5-471B-A070-7B6A005D2C51}" destId="{B851DA5E-0761-436C-9B9C-9676FD205724}" srcOrd="0" destOrd="0" presId="urn:microsoft.com/office/officeart/2005/8/layout/process1"/>
    <dgm:cxn modelId="{64D37A1E-3886-4B95-A036-FB9A1B2F15BD}" type="presOf" srcId="{95CB5C97-82BD-4934-9B35-1A78324F709A}" destId="{A3BC5564-441E-446D-9570-4BFC689F20C9}" srcOrd="0" destOrd="0" presId="urn:microsoft.com/office/officeart/2005/8/layout/process1"/>
    <dgm:cxn modelId="{BAF41B73-310D-473D-82E1-DFF0E296290D}" type="presOf" srcId="{8286FB62-398B-4C62-B630-26902BD82EB9}" destId="{18ED63FD-B028-4A05-BA23-BC4A6D3314DB}" srcOrd="1" destOrd="0" presId="urn:microsoft.com/office/officeart/2005/8/layout/process1"/>
    <dgm:cxn modelId="{77FD03B6-A9BA-4731-8E73-E595FCC14CCC}" type="presOf" srcId="{08EB1D7E-FDD1-4047-A615-CA6AD6A4D40F}" destId="{1B08E928-BC95-4BD3-AFE3-A6EE8CDD0DB5}" srcOrd="1" destOrd="0" presId="urn:microsoft.com/office/officeart/2005/8/layout/process1"/>
    <dgm:cxn modelId="{65D8ABCA-BB34-4976-A4F8-210D66105347}" srcId="{AC2D8BAF-26DF-425D-AA20-01EAAB34019A}" destId="{7056B073-F22F-4986-83E7-D7AAE575387A}" srcOrd="14" destOrd="0" parTransId="{8EBEFD8C-961F-4DEF-8BE5-97D6EE5DFF90}" sibTransId="{0A3B89B8-8DF5-471B-A070-7B6A005D2C51}"/>
    <dgm:cxn modelId="{ED497778-AE0B-4639-AE04-07F2EB3385D1}" type="presOf" srcId="{3EBBF2CB-9C5E-445B-8362-C1F1E26299C4}" destId="{BF9A9573-4DBC-415F-A574-DAB91A14506B}" srcOrd="0" destOrd="0" presId="urn:microsoft.com/office/officeart/2005/8/layout/process1"/>
    <dgm:cxn modelId="{B4E8FCD6-D56C-4941-AE1C-3646C6CE6DEE}" srcId="{AC2D8BAF-26DF-425D-AA20-01EAAB34019A}" destId="{0ED777E2-CA00-4E0A-B2AD-F835426B4FDF}" srcOrd="17" destOrd="0" parTransId="{7E4D3C9C-085B-4BC7-B1ED-6AB0F9A490A4}" sibTransId="{8B64A048-DC21-4A30-9D67-434D10302AD7}"/>
    <dgm:cxn modelId="{5DADC0FD-D1A0-4A70-81E5-04A9EAAFB85F}" srcId="{AC2D8BAF-26DF-425D-AA20-01EAAB34019A}" destId="{BF39DB51-40A6-4A78-B734-4A51B2FAD124}" srcOrd="1" destOrd="0" parTransId="{DF4D1689-3776-40F4-9219-F5DC02CEA1EF}" sibTransId="{C5D28277-4062-4B29-8F22-760F97A77BA2}"/>
    <dgm:cxn modelId="{ED557B78-4967-4055-A5A8-4B4FC22E2B28}" type="presOf" srcId="{08EB1D7E-FDD1-4047-A615-CA6AD6A4D40F}" destId="{D6D3BDC2-9B0B-4103-B0EF-BCBEF7C22ED1}" srcOrd="0" destOrd="0" presId="urn:microsoft.com/office/officeart/2005/8/layout/process1"/>
    <dgm:cxn modelId="{E109150A-2CBC-4CE5-AAFB-909EB1F03E44}" type="presOf" srcId="{99785116-43C4-443B-9688-64524341DEEC}" destId="{F7FF59CE-10C1-4C93-B647-4DFF345058C5}" srcOrd="1" destOrd="0" presId="urn:microsoft.com/office/officeart/2005/8/layout/process1"/>
    <dgm:cxn modelId="{A6E87671-722E-4174-8433-A48DC7DAE63A}" type="presOf" srcId="{CCA8B9CC-BF7D-4247-83C7-3B1349CDBD32}" destId="{A9FA528B-35AA-4F80-8E94-D0700CA1C059}" srcOrd="0" destOrd="0" presId="urn:microsoft.com/office/officeart/2005/8/layout/process1"/>
    <dgm:cxn modelId="{99FBDC52-FA01-405D-859C-384CD0C9EA98}" type="presOf" srcId="{8286FB62-398B-4C62-B630-26902BD82EB9}" destId="{E3311E64-AFF5-4BEE-B12C-22E0E10C2C71}" srcOrd="0" destOrd="0" presId="urn:microsoft.com/office/officeart/2005/8/layout/process1"/>
    <dgm:cxn modelId="{A8AD1159-74B9-4855-A826-CCA629892980}" type="presOf" srcId="{6FE0F0D2-19EA-4200-B08B-8218A1A9DD62}" destId="{6A4B511C-0DFD-42D5-855C-A8B38531BEF8}" srcOrd="0" destOrd="0" presId="urn:microsoft.com/office/officeart/2005/8/layout/process1"/>
    <dgm:cxn modelId="{FC61D518-365B-4346-8F2A-9AE728879F96}" type="presOf" srcId="{65EA3D52-41FE-4ED2-A024-DC73104B1298}" destId="{744BBA7F-F7F0-4C56-9AE3-9F763CB4C30A}" srcOrd="0" destOrd="0" presId="urn:microsoft.com/office/officeart/2005/8/layout/process1"/>
    <dgm:cxn modelId="{2CA3D62E-F9C9-4E84-BB1D-1505D276673B}" srcId="{AC2D8BAF-26DF-425D-AA20-01EAAB34019A}" destId="{CCA8B9CC-BF7D-4247-83C7-3B1349CDBD32}" srcOrd="0" destOrd="0" parTransId="{2594F981-F92D-44D4-A803-F55D6C457602}" sibTransId="{F921B5C6-5387-40ED-B6B6-7C8A3C1D81AA}"/>
    <dgm:cxn modelId="{1752AE91-E69F-46D1-B0EC-E71A8B9B7ADF}" type="presOf" srcId="{AC2D8BAF-26DF-425D-AA20-01EAAB34019A}" destId="{48E4BEEE-358D-4FFC-BB2D-711AA2A8CCE3}" srcOrd="0" destOrd="0" presId="urn:microsoft.com/office/officeart/2005/8/layout/process1"/>
    <dgm:cxn modelId="{6F30542E-1BEF-4745-8677-8DDFEA3EEE1A}" type="presOf" srcId="{7299871C-CB34-41D5-936F-F3B1C147A705}" destId="{A6D110EA-915A-4532-85CD-B6F4105486A3}" srcOrd="0" destOrd="0" presId="urn:microsoft.com/office/officeart/2005/8/layout/process1"/>
    <dgm:cxn modelId="{32CC810C-54E1-4E55-92B1-8EFA73B6A11C}" type="presOf" srcId="{7056B073-F22F-4986-83E7-D7AAE575387A}" destId="{B3D0FECA-8ED4-49BC-BDDE-D41FC10F53FE}" srcOrd="0" destOrd="0" presId="urn:microsoft.com/office/officeart/2005/8/layout/process1"/>
    <dgm:cxn modelId="{E279A033-6106-4EE7-B026-2600722101F2}" type="presOf" srcId="{BF39DB51-40A6-4A78-B734-4A51B2FAD124}" destId="{5BD8A451-0742-4DBD-8BB4-856C5151CE95}" srcOrd="0" destOrd="0" presId="urn:microsoft.com/office/officeart/2005/8/layout/process1"/>
    <dgm:cxn modelId="{A706F40C-E8E8-436B-91DA-9BA2ADB99210}" type="presOf" srcId="{0575E1C8-D6A7-471F-9325-F68DD7EE4014}" destId="{7C0FC4AD-402D-4D28-A338-64B5234ED683}" srcOrd="0" destOrd="0" presId="urn:microsoft.com/office/officeart/2005/8/layout/process1"/>
    <dgm:cxn modelId="{4E54F0DF-B561-4BF3-AE28-1773F5C83C38}" type="presOf" srcId="{C5D28277-4062-4B29-8F22-760F97A77BA2}" destId="{1A1FC719-BD27-4C16-9982-336A967B137D}" srcOrd="0" destOrd="0" presId="urn:microsoft.com/office/officeart/2005/8/layout/process1"/>
    <dgm:cxn modelId="{15CD83DD-4C36-4DDE-9852-2D0B4B306A6E}" type="presOf" srcId="{254BDBB1-5FB9-4C66-B7F5-2D49C1525692}" destId="{6C87F5F0-75B3-4952-8BC9-39A371F84A17}" srcOrd="0" destOrd="0" presId="urn:microsoft.com/office/officeart/2005/8/layout/process1"/>
    <dgm:cxn modelId="{27ED20C3-07F0-4082-BE25-B397F5F423B2}" type="presOf" srcId="{51FD2816-5946-4E22-AE40-71AB99761CA0}" destId="{71AC2BA8-486A-4EE7-BF86-658523DC027C}" srcOrd="0" destOrd="0" presId="urn:microsoft.com/office/officeart/2005/8/layout/process1"/>
    <dgm:cxn modelId="{76DB2A8E-B57E-4908-A713-AC22C822BB5E}" type="presOf" srcId="{F9666DEC-35CA-4236-9CB0-E8280FC5566C}" destId="{DC733389-1DC6-4527-9E6D-2853CF249B41}" srcOrd="0" destOrd="0" presId="urn:microsoft.com/office/officeart/2005/8/layout/process1"/>
    <dgm:cxn modelId="{F8AD747C-53A0-44A4-BF8A-2AA18009272C}" type="presOf" srcId="{3EBBF2CB-9C5E-445B-8362-C1F1E26299C4}" destId="{9567AC85-6796-43FD-94B1-CA76AAE1D448}" srcOrd="1" destOrd="0" presId="urn:microsoft.com/office/officeart/2005/8/layout/process1"/>
    <dgm:cxn modelId="{C4B98278-98BF-453F-9A7F-9CE7781E3865}" type="presOf" srcId="{7D6DBC97-2D1F-4014-9820-0760E9E7B677}" destId="{26441F97-1183-4651-A66F-DE2D928A76CE}" srcOrd="0"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E7816F36-6426-4727-9E6E-98194085901E}" type="presOf" srcId="{BAB64C0C-A43D-4779-A426-C0A4AA60C5DA}" destId="{190EC9F4-DAF4-4A32-BBF3-292AC6C66E3E}" srcOrd="0" destOrd="0" presId="urn:microsoft.com/office/officeart/2005/8/layout/process1"/>
    <dgm:cxn modelId="{5643CB9A-5F69-46C7-B24B-BB929BF8F459}" type="presOf" srcId="{95CB5C97-82BD-4934-9B35-1A78324F709A}" destId="{EBCD3005-A11C-467A-ADAF-89A0016F189A}" srcOrd="1" destOrd="0" presId="urn:microsoft.com/office/officeart/2005/8/layout/process1"/>
    <dgm:cxn modelId="{5B8D6FE0-132A-4CE1-AB50-133611520497}" type="presOf" srcId="{82A75913-A787-4A79-B157-7AD96FF8BDB5}" destId="{902F1091-4BAA-46EA-85D6-42235A5A44A3}" srcOrd="0" destOrd="0" presId="urn:microsoft.com/office/officeart/2005/8/layout/process1"/>
    <dgm:cxn modelId="{2ADF1AE8-1BC4-42A1-BD13-5EE0DAE163F4}" type="presOf" srcId="{7299871C-CB34-41D5-936F-F3B1C147A705}" destId="{BDF27138-E1A2-4D63-A2EA-69A6FB3BFA13}" srcOrd="1" destOrd="0" presId="urn:microsoft.com/office/officeart/2005/8/layout/process1"/>
    <dgm:cxn modelId="{B8EA6623-6C67-4C54-93D7-1E2C9892DE0A}" type="presOf" srcId="{6EB0D4C3-2FAF-40C7-9894-0B68BE893D49}" destId="{E71B6B3C-6195-4799-A5A0-F7454F4252FE}" srcOrd="0" destOrd="0" presId="urn:microsoft.com/office/officeart/2005/8/layout/process1"/>
    <dgm:cxn modelId="{370266F0-3BEB-494F-9264-082BE650185C}" type="presOf" srcId="{82A75913-A787-4A79-B157-7AD96FF8BDB5}" destId="{1433ABC4-8E4E-460F-9F16-F01BA9870B53}" srcOrd="1" destOrd="0" presId="urn:microsoft.com/office/officeart/2005/8/layout/process1"/>
    <dgm:cxn modelId="{07313D8A-0BF7-454C-93EB-04152EB944BB}" type="presOf" srcId="{8B64A048-DC21-4A30-9D67-434D10302AD7}" destId="{F34FEDD9-A721-41A0-8699-FBFD0C112335}" srcOrd="1" destOrd="0" presId="urn:microsoft.com/office/officeart/2005/8/layout/process1"/>
    <dgm:cxn modelId="{1D10BFC2-0ED5-42AC-82DC-A937DA4EB61C}" type="presOf" srcId="{83C433C9-6E0E-42BE-B275-1F60A1072D4D}" destId="{2822F03F-9B98-4807-AB87-057E7C6CCAD9}" srcOrd="1" destOrd="0" presId="urn:microsoft.com/office/officeart/2005/8/layout/process1"/>
    <dgm:cxn modelId="{1B3C1E7D-64EB-4E0D-9BF2-D64A22806467}" type="presOf" srcId="{18D3FD9E-3EA2-4FA3-8848-9ECC9AE71207}" destId="{5A7A4DCA-0B47-4973-81DB-2F2523375ACD}" srcOrd="0" destOrd="0" presId="urn:microsoft.com/office/officeart/2005/8/layout/process1"/>
    <dgm:cxn modelId="{4F40A3A1-74EA-4762-9614-6153C77FD700}" type="presOf" srcId="{6EB1492C-309D-46CC-B16C-695C53C244DF}" destId="{8554F5E0-048A-4701-8B7F-A34BA235C96B}" srcOrd="0" destOrd="0" presId="urn:microsoft.com/office/officeart/2005/8/layout/process1"/>
    <dgm:cxn modelId="{1D167CB2-1B19-46F4-8B7C-8281BA3C856A}" type="presOf" srcId="{18D3FD9E-3EA2-4FA3-8848-9ECC9AE71207}" destId="{91317D1B-05B7-4E96-98C3-69CD66C17CA0}" srcOrd="1" destOrd="0" presId="urn:microsoft.com/office/officeart/2005/8/layout/process1"/>
    <dgm:cxn modelId="{119774C8-3392-4229-B823-8E7EADC22BE0}" srcId="{AC2D8BAF-26DF-425D-AA20-01EAAB34019A}" destId="{1E635CAA-B5F3-4714-9361-CDB6BC9C785F}" srcOrd="2" destOrd="0" parTransId="{C299BF1A-5F2F-49E5-AB22-DA9DC5B71BB7}" sibTransId="{254BDBB1-5FB9-4C66-B7F5-2D49C1525692}"/>
    <dgm:cxn modelId="{148D9964-8018-4986-9CF3-1E3E21A8F52B}" srcId="{AC2D8BAF-26DF-425D-AA20-01EAAB34019A}" destId="{7D6DBC97-2D1F-4014-9820-0760E9E7B677}" srcOrd="7" destOrd="0" parTransId="{1B7ED8A4-9269-49FE-9FCF-D073F2BB855E}" sibTransId="{95CB5C97-82BD-4934-9B35-1A78324F709A}"/>
    <dgm:cxn modelId="{15ABE800-60CA-41EE-BB22-8B2A4570E7FE}" type="presOf" srcId="{254BDBB1-5FB9-4C66-B7F5-2D49C1525692}" destId="{FC7DAF5C-9F03-4951-9FF4-976C02C00464}" srcOrd="1" destOrd="0" presId="urn:microsoft.com/office/officeart/2005/8/layout/process1"/>
    <dgm:cxn modelId="{6CE9B1C4-F414-4EFD-B6A0-8A286A26288F}" type="presOf" srcId="{FA6C5CFB-FB0C-4AD0-A877-2DDCD830E843}" destId="{63A38024-7D43-4277-B024-586E8E4DDD97}" srcOrd="0" destOrd="0" presId="urn:microsoft.com/office/officeart/2005/8/layout/process1"/>
    <dgm:cxn modelId="{EA1053D1-85E9-462B-9888-6754E06E8ADF}" srcId="{AC2D8BAF-26DF-425D-AA20-01EAAB34019A}" destId="{6EB1492C-309D-46CC-B16C-695C53C244DF}" srcOrd="12" destOrd="0" parTransId="{B5CF1262-6A0F-4A4A-8E01-687B2F2D7D42}" sibTransId="{18D3FD9E-3EA2-4FA3-8848-9ECC9AE71207}"/>
    <dgm:cxn modelId="{5E2D6C05-BFE3-45CD-8395-382704B85DF3}" srcId="{AC2D8BAF-26DF-425D-AA20-01EAAB34019A}" destId="{5B54296D-06D9-43CE-AEB4-D99EC39E81B0}" srcOrd="13" destOrd="0" parTransId="{0F0DD95C-C9D9-4F8C-B24E-97CA45CA6967}" sibTransId="{9E4028C4-DFED-4CAD-B094-4EA6D551EFB6}"/>
    <dgm:cxn modelId="{6B479DD7-6C15-4E60-A994-79656AD9CCD5}" type="presOf" srcId="{83C433C9-6E0E-42BE-B275-1F60A1072D4D}" destId="{B0E39B35-6518-4BE8-A4B7-2DCF9E9BAFD7}" srcOrd="0" destOrd="0" presId="urn:microsoft.com/office/officeart/2005/8/layout/process1"/>
    <dgm:cxn modelId="{95C4B206-5A66-4D50-873D-2970FE01BFA7}" srcId="{AC2D8BAF-26DF-425D-AA20-01EAAB34019A}" destId="{65EA3D52-41FE-4ED2-A024-DC73104B1298}" srcOrd="4" destOrd="0" parTransId="{C0A6D044-0D31-4DB2-AC33-0105B8FD1CDC}" sibTransId="{7299871C-CB34-41D5-936F-F3B1C147A705}"/>
    <dgm:cxn modelId="{1BA30C8C-3E3F-4EAB-BE0B-E739B5E8F275}" type="presOf" srcId="{93FBA670-1D5D-49B9-9C26-29DFFE9D539B}" destId="{D2FB5A4A-C78E-41A3-A591-1E573974D096}" srcOrd="0" destOrd="0" presId="urn:microsoft.com/office/officeart/2005/8/layout/process1"/>
    <dgm:cxn modelId="{5784656B-F5D9-46E1-BEFF-E2D5BDA8BE1F}" type="presOf" srcId="{FA8658CA-272D-4409-BA8C-B1F108DABE68}" destId="{7A9C23AC-26A4-43DA-9263-6E466EF5FAAE}" srcOrd="0" destOrd="0" presId="urn:microsoft.com/office/officeart/2005/8/layout/process1"/>
    <dgm:cxn modelId="{F66CCB7E-BBA8-4890-B41F-72E5C3BC01D9}" srcId="{AC2D8BAF-26DF-425D-AA20-01EAAB34019A}" destId="{93FBA670-1D5D-49B9-9C26-29DFFE9D539B}" srcOrd="3" destOrd="0" parTransId="{A6F36042-C2C1-4474-9123-0301402888F8}" sibTransId="{6EB0D4C3-2FAF-40C7-9894-0B68BE893D49}"/>
    <dgm:cxn modelId="{B07BD2CC-4FD3-4AC3-A642-36D93EF45206}" type="presOf" srcId="{44E9B2C1-5304-4675-8540-68CA351ADB58}" destId="{E7BB1D5C-70A0-40F5-B38B-759E226515E2}" srcOrd="0" destOrd="0" presId="urn:microsoft.com/office/officeart/2005/8/layout/process1"/>
    <dgm:cxn modelId="{97D2DD2E-8A02-4488-AE7A-0836ADD89101}" type="presOf" srcId="{0ED777E2-CA00-4E0A-B2AD-F835426B4FDF}" destId="{CED58FE2-1C2E-4D41-B004-A59FBE1746D9}" srcOrd="0" destOrd="0" presId="urn:microsoft.com/office/officeart/2005/8/layout/process1"/>
    <dgm:cxn modelId="{C419E7C2-9DC8-4065-AC89-9419F0342FF0}" type="presOf" srcId="{F921B5C6-5387-40ED-B6B6-7C8A3C1D81AA}" destId="{8B72BFFB-570A-4ED3-9839-0042EFFE03DF}" srcOrd="1" destOrd="0" presId="urn:microsoft.com/office/officeart/2005/8/layout/process1"/>
    <dgm:cxn modelId="{EF7202B0-2550-4437-8422-2C5DD3EF5608}" srcId="{AC2D8BAF-26DF-425D-AA20-01EAAB34019A}" destId="{0575E1C8-D6A7-471F-9325-F68DD7EE4014}" srcOrd="8" destOrd="0" parTransId="{E057EF42-8936-4FA3-8F6F-C52A00402824}" sibTransId="{83C433C9-6E0E-42BE-B275-1F60A1072D4D}"/>
    <dgm:cxn modelId="{D10762AD-DC4B-4815-8BFD-8B5BA75A75A0}" type="presOf" srcId="{6EB0D4C3-2FAF-40C7-9894-0B68BE893D49}" destId="{A756851D-1B02-4F11-9B00-AB7576D7D760}" srcOrd="1" destOrd="0" presId="urn:microsoft.com/office/officeart/2005/8/layout/process1"/>
    <dgm:cxn modelId="{61CB2777-E589-4B22-BF1B-6EE6DB27B988}" srcId="{AC2D8BAF-26DF-425D-AA20-01EAAB34019A}" destId="{FA6C5CFB-FB0C-4AD0-A877-2DDCD830E843}" srcOrd="5" destOrd="0" parTransId="{733F437A-6DB1-4657-9F62-E4F313A48B7A}" sibTransId="{8286FB62-398B-4C62-B630-26902BD82EB9}"/>
    <dgm:cxn modelId="{74F01166-D809-4220-B58B-BF188741BA7D}" type="presOf" srcId="{0A3B89B8-8DF5-471B-A070-7B6A005D2C51}" destId="{E534B5A6-DD29-4397-A1B0-89BB6ECB3476}" srcOrd="1" destOrd="0" presId="urn:microsoft.com/office/officeart/2005/8/layout/process1"/>
    <dgm:cxn modelId="{73550800-AE11-4AA6-9CFB-9BC01DF1431E}" type="presOf" srcId="{40448D95-B630-418E-BCD5-F0E765286184}" destId="{D8F8E68D-12E9-40D8-9079-141ABB758B51}" srcOrd="0" destOrd="0" presId="urn:microsoft.com/office/officeart/2005/8/layout/process1"/>
    <dgm:cxn modelId="{AA4FD0F0-75C5-49D5-B49D-1F7C4496F758}" type="presOf" srcId="{8B64A048-DC21-4A30-9D67-434D10302AD7}" destId="{F8998F13-A122-48A6-A371-C3386D94165B}" srcOrd="0" destOrd="0" presId="urn:microsoft.com/office/officeart/2005/8/layout/process1"/>
    <dgm:cxn modelId="{2A986724-889B-4D3B-81F9-45A8C7F254B4}" srcId="{AC2D8BAF-26DF-425D-AA20-01EAAB34019A}" destId="{A28546E4-1BDC-4481-877D-85A3D0B66FDD}" srcOrd="16" destOrd="0" parTransId="{AAF63FE8-2AAC-4E88-969E-2281ACF1D2C3}" sibTransId="{6FE0F0D2-19EA-4200-B08B-8218A1A9DD62}"/>
    <dgm:cxn modelId="{A6011C98-B95C-4B13-AEF5-FBE4E9D9366A}" type="presParOf" srcId="{48E4BEEE-358D-4FFC-BB2D-711AA2A8CCE3}" destId="{A9FA528B-35AA-4F80-8E94-D0700CA1C059}" srcOrd="0" destOrd="0" presId="urn:microsoft.com/office/officeart/2005/8/layout/process1"/>
    <dgm:cxn modelId="{712B8EE1-F2A1-4405-A569-A240CACABA88}" type="presParOf" srcId="{48E4BEEE-358D-4FFC-BB2D-711AA2A8CCE3}" destId="{E053EE7E-F3E3-40B0-84E5-F42E14ED36B5}" srcOrd="1" destOrd="0" presId="urn:microsoft.com/office/officeart/2005/8/layout/process1"/>
    <dgm:cxn modelId="{98FA3E96-0399-4338-89C3-8011F3E0B9B1}" type="presParOf" srcId="{E053EE7E-F3E3-40B0-84E5-F42E14ED36B5}" destId="{8B72BFFB-570A-4ED3-9839-0042EFFE03DF}" srcOrd="0" destOrd="0" presId="urn:microsoft.com/office/officeart/2005/8/layout/process1"/>
    <dgm:cxn modelId="{C4959F6D-08A7-4F8A-9D9B-34029F84D443}" type="presParOf" srcId="{48E4BEEE-358D-4FFC-BB2D-711AA2A8CCE3}" destId="{5BD8A451-0742-4DBD-8BB4-856C5151CE95}" srcOrd="2" destOrd="0" presId="urn:microsoft.com/office/officeart/2005/8/layout/process1"/>
    <dgm:cxn modelId="{260F8CEA-A5BB-484C-B223-F974F3CB7D90}" type="presParOf" srcId="{48E4BEEE-358D-4FFC-BB2D-711AA2A8CCE3}" destId="{1A1FC719-BD27-4C16-9982-336A967B137D}" srcOrd="3" destOrd="0" presId="urn:microsoft.com/office/officeart/2005/8/layout/process1"/>
    <dgm:cxn modelId="{B445DC3C-166D-4DAB-AECD-54A452ED2AD4}" type="presParOf" srcId="{1A1FC719-BD27-4C16-9982-336A967B137D}" destId="{D85DFC59-DE15-4E11-BA1A-05A2E51E8A7D}" srcOrd="0" destOrd="0" presId="urn:microsoft.com/office/officeart/2005/8/layout/process1"/>
    <dgm:cxn modelId="{47C14B93-2716-491C-86E1-8FE9A94EF539}" type="presParOf" srcId="{48E4BEEE-358D-4FFC-BB2D-711AA2A8CCE3}" destId="{CFA8FE18-7C3E-492F-81B4-A3F809E15CA1}" srcOrd="4" destOrd="0" presId="urn:microsoft.com/office/officeart/2005/8/layout/process1"/>
    <dgm:cxn modelId="{77C990BB-16CF-4871-846A-E392FC1D6639}" type="presParOf" srcId="{48E4BEEE-358D-4FFC-BB2D-711AA2A8CCE3}" destId="{6C87F5F0-75B3-4952-8BC9-39A371F84A17}" srcOrd="5" destOrd="0" presId="urn:microsoft.com/office/officeart/2005/8/layout/process1"/>
    <dgm:cxn modelId="{B2A03152-0F93-4D18-89DB-92BD0EFEA401}" type="presParOf" srcId="{6C87F5F0-75B3-4952-8BC9-39A371F84A17}" destId="{FC7DAF5C-9F03-4951-9FF4-976C02C00464}" srcOrd="0" destOrd="0" presId="urn:microsoft.com/office/officeart/2005/8/layout/process1"/>
    <dgm:cxn modelId="{C8171B27-F12B-4D4C-9BE3-CA435625C311}" type="presParOf" srcId="{48E4BEEE-358D-4FFC-BB2D-711AA2A8CCE3}" destId="{D2FB5A4A-C78E-41A3-A591-1E573974D096}" srcOrd="6" destOrd="0" presId="urn:microsoft.com/office/officeart/2005/8/layout/process1"/>
    <dgm:cxn modelId="{38767758-2548-4CDD-ABA9-2FA1BD2F9D5B}" type="presParOf" srcId="{48E4BEEE-358D-4FFC-BB2D-711AA2A8CCE3}" destId="{E71B6B3C-6195-4799-A5A0-F7454F4252FE}" srcOrd="7" destOrd="0" presId="urn:microsoft.com/office/officeart/2005/8/layout/process1"/>
    <dgm:cxn modelId="{C071C739-A23A-41F4-878D-21C65B79BA22}" type="presParOf" srcId="{E71B6B3C-6195-4799-A5A0-F7454F4252FE}" destId="{A756851D-1B02-4F11-9B00-AB7576D7D760}" srcOrd="0" destOrd="0" presId="urn:microsoft.com/office/officeart/2005/8/layout/process1"/>
    <dgm:cxn modelId="{CDC76E3C-163B-4F3C-B61A-E1D17F618B5C}" type="presParOf" srcId="{48E4BEEE-358D-4FFC-BB2D-711AA2A8CCE3}" destId="{744BBA7F-F7F0-4C56-9AE3-9F763CB4C30A}" srcOrd="8" destOrd="0" presId="urn:microsoft.com/office/officeart/2005/8/layout/process1"/>
    <dgm:cxn modelId="{85A8D617-A60A-4E3E-AB95-6A76215660F8}" type="presParOf" srcId="{48E4BEEE-358D-4FFC-BB2D-711AA2A8CCE3}" destId="{A6D110EA-915A-4532-85CD-B6F4105486A3}" srcOrd="9" destOrd="0" presId="urn:microsoft.com/office/officeart/2005/8/layout/process1"/>
    <dgm:cxn modelId="{23EDA5ED-D791-4B8B-8B23-CE012EE9AE9F}" type="presParOf" srcId="{A6D110EA-915A-4532-85CD-B6F4105486A3}" destId="{BDF27138-E1A2-4D63-A2EA-69A6FB3BFA13}" srcOrd="0" destOrd="0" presId="urn:microsoft.com/office/officeart/2005/8/layout/process1"/>
    <dgm:cxn modelId="{D433A9B8-5C2E-4DA7-A3AC-7F464CFB71F4}" type="presParOf" srcId="{48E4BEEE-358D-4FFC-BB2D-711AA2A8CCE3}" destId="{63A38024-7D43-4277-B024-586E8E4DDD97}" srcOrd="10" destOrd="0" presId="urn:microsoft.com/office/officeart/2005/8/layout/process1"/>
    <dgm:cxn modelId="{16461C7F-6A2B-4150-8CC6-7C573C936464}" type="presParOf" srcId="{48E4BEEE-358D-4FFC-BB2D-711AA2A8CCE3}" destId="{E3311E64-AFF5-4BEE-B12C-22E0E10C2C71}" srcOrd="11" destOrd="0" presId="urn:microsoft.com/office/officeart/2005/8/layout/process1"/>
    <dgm:cxn modelId="{D1721A79-F2EA-4EEA-9569-7BBD92761CA9}" type="presParOf" srcId="{E3311E64-AFF5-4BEE-B12C-22E0E10C2C71}" destId="{18ED63FD-B028-4A05-BA23-BC4A6D3314DB}" srcOrd="0" destOrd="0" presId="urn:microsoft.com/office/officeart/2005/8/layout/process1"/>
    <dgm:cxn modelId="{EC086FE9-D722-4AA9-8BCA-4CDC76F923BC}" type="presParOf" srcId="{48E4BEEE-358D-4FFC-BB2D-711AA2A8CCE3}" destId="{7A9C23AC-26A4-43DA-9263-6E466EF5FAAE}" srcOrd="12" destOrd="0" presId="urn:microsoft.com/office/officeart/2005/8/layout/process1"/>
    <dgm:cxn modelId="{9541DB36-CE7C-4A05-B360-EEEBF8418136}" type="presParOf" srcId="{48E4BEEE-358D-4FFC-BB2D-711AA2A8CCE3}" destId="{B417E64A-1800-4F20-98D0-433038338528}" srcOrd="13" destOrd="0" presId="urn:microsoft.com/office/officeart/2005/8/layout/process1"/>
    <dgm:cxn modelId="{E7AD8AD0-DEBF-4F71-AEF0-BBAA2F0DF3F5}" type="presParOf" srcId="{B417E64A-1800-4F20-98D0-433038338528}" destId="{4655B48B-35E1-43AB-8592-4E3610624624}" srcOrd="0" destOrd="0" presId="urn:microsoft.com/office/officeart/2005/8/layout/process1"/>
    <dgm:cxn modelId="{6A00AEC5-A4B6-4C7A-B330-CC78BD9B0388}" type="presParOf" srcId="{48E4BEEE-358D-4FFC-BB2D-711AA2A8CCE3}" destId="{26441F97-1183-4651-A66F-DE2D928A76CE}" srcOrd="14" destOrd="0" presId="urn:microsoft.com/office/officeart/2005/8/layout/process1"/>
    <dgm:cxn modelId="{1E231800-B1A7-49AA-9EEF-74FD17D63647}" type="presParOf" srcId="{48E4BEEE-358D-4FFC-BB2D-711AA2A8CCE3}" destId="{A3BC5564-441E-446D-9570-4BFC689F20C9}" srcOrd="15" destOrd="0" presId="urn:microsoft.com/office/officeart/2005/8/layout/process1"/>
    <dgm:cxn modelId="{F0B47F91-34D4-4957-84A3-301B0355AA45}" type="presParOf" srcId="{A3BC5564-441E-446D-9570-4BFC689F20C9}" destId="{EBCD3005-A11C-467A-ADAF-89A0016F189A}" srcOrd="0" destOrd="0" presId="urn:microsoft.com/office/officeart/2005/8/layout/process1"/>
    <dgm:cxn modelId="{9340B74A-EC13-43D6-857D-B664F1B18CB0}" type="presParOf" srcId="{48E4BEEE-358D-4FFC-BB2D-711AA2A8CCE3}" destId="{7C0FC4AD-402D-4D28-A338-64B5234ED683}" srcOrd="16" destOrd="0" presId="urn:microsoft.com/office/officeart/2005/8/layout/process1"/>
    <dgm:cxn modelId="{3E56994A-1F9F-426C-B55A-FCA1406542DE}" type="presParOf" srcId="{48E4BEEE-358D-4FFC-BB2D-711AA2A8CCE3}" destId="{B0E39B35-6518-4BE8-A4B7-2DCF9E9BAFD7}" srcOrd="17" destOrd="0" presId="urn:microsoft.com/office/officeart/2005/8/layout/process1"/>
    <dgm:cxn modelId="{B7DB6E91-4D9E-42F7-86C2-D2702493A753}" type="presParOf" srcId="{B0E39B35-6518-4BE8-A4B7-2DCF9E9BAFD7}" destId="{2822F03F-9B98-4807-AB87-057E7C6CCAD9}" srcOrd="0" destOrd="0" presId="urn:microsoft.com/office/officeart/2005/8/layout/process1"/>
    <dgm:cxn modelId="{135FEFC9-F136-45EB-9A3F-1C35E8AFE15B}" type="presParOf" srcId="{48E4BEEE-358D-4FFC-BB2D-711AA2A8CCE3}" destId="{DC733389-1DC6-4527-9E6D-2853CF249B41}" srcOrd="18" destOrd="0" presId="urn:microsoft.com/office/officeart/2005/8/layout/process1"/>
    <dgm:cxn modelId="{648F57BA-D5E9-45BC-A18B-E735DC2D6069}" type="presParOf" srcId="{48E4BEEE-358D-4FFC-BB2D-711AA2A8CCE3}" destId="{902F1091-4BAA-46EA-85D6-42235A5A44A3}" srcOrd="19" destOrd="0" presId="urn:microsoft.com/office/officeart/2005/8/layout/process1"/>
    <dgm:cxn modelId="{9DE0DA84-89F8-450A-A494-62B25F492521}" type="presParOf" srcId="{902F1091-4BAA-46EA-85D6-42235A5A44A3}" destId="{1433ABC4-8E4E-460F-9F16-F01BA9870B53}" srcOrd="0" destOrd="0" presId="urn:microsoft.com/office/officeart/2005/8/layout/process1"/>
    <dgm:cxn modelId="{239470B7-DBA7-4D49-A2A2-C1C0162E2D41}" type="presParOf" srcId="{48E4BEEE-358D-4FFC-BB2D-711AA2A8CCE3}" destId="{71AC2BA8-486A-4EE7-BF86-658523DC027C}" srcOrd="20" destOrd="0" presId="urn:microsoft.com/office/officeart/2005/8/layout/process1"/>
    <dgm:cxn modelId="{C3A6CFF6-1DC6-40F8-BAFE-5F09FC840EEF}" type="presParOf" srcId="{48E4BEEE-358D-4FFC-BB2D-711AA2A8CCE3}" destId="{52752FA5-58BB-4C6E-A96A-2634E1234BD1}" srcOrd="21" destOrd="0" presId="urn:microsoft.com/office/officeart/2005/8/layout/process1"/>
    <dgm:cxn modelId="{4F276ACA-6A0B-497A-BD7B-BBFB9EE6E52E}" type="presParOf" srcId="{52752FA5-58BB-4C6E-A96A-2634E1234BD1}" destId="{7191E619-FB7A-4A93-B874-0F2B60ECE18C}" srcOrd="0" destOrd="0" presId="urn:microsoft.com/office/officeart/2005/8/layout/process1"/>
    <dgm:cxn modelId="{54D0F678-E177-43A7-86F7-FFD82C1457F9}" type="presParOf" srcId="{48E4BEEE-358D-4FFC-BB2D-711AA2A8CCE3}" destId="{190EC9F4-DAF4-4A32-BBF3-292AC6C66E3E}" srcOrd="22" destOrd="0" presId="urn:microsoft.com/office/officeart/2005/8/layout/process1"/>
    <dgm:cxn modelId="{0FFA1E74-8F0E-485C-8889-3F4EAF2830E6}" type="presParOf" srcId="{48E4BEEE-358D-4FFC-BB2D-711AA2A8CCE3}" destId="{D6D3BDC2-9B0B-4103-B0EF-BCBEF7C22ED1}" srcOrd="23" destOrd="0" presId="urn:microsoft.com/office/officeart/2005/8/layout/process1"/>
    <dgm:cxn modelId="{51601815-7AB9-4CA6-9827-4C74C0EC827E}" type="presParOf" srcId="{D6D3BDC2-9B0B-4103-B0EF-BCBEF7C22ED1}" destId="{1B08E928-BC95-4BD3-AFE3-A6EE8CDD0DB5}" srcOrd="0" destOrd="0" presId="urn:microsoft.com/office/officeart/2005/8/layout/process1"/>
    <dgm:cxn modelId="{703C2E61-32BE-47ED-B9AE-B9F69F5F1C76}" type="presParOf" srcId="{48E4BEEE-358D-4FFC-BB2D-711AA2A8CCE3}" destId="{8554F5E0-048A-4701-8B7F-A34BA235C96B}" srcOrd="24" destOrd="0" presId="urn:microsoft.com/office/officeart/2005/8/layout/process1"/>
    <dgm:cxn modelId="{38B91D2F-B4E6-422C-BE7A-661FCC3B468A}" type="presParOf" srcId="{48E4BEEE-358D-4FFC-BB2D-711AA2A8CCE3}" destId="{5A7A4DCA-0B47-4973-81DB-2F2523375ACD}" srcOrd="25" destOrd="0" presId="urn:microsoft.com/office/officeart/2005/8/layout/process1"/>
    <dgm:cxn modelId="{57C166CD-BD16-40AF-AD52-CDB0AFA270AA}" type="presParOf" srcId="{5A7A4DCA-0B47-4973-81DB-2F2523375ACD}" destId="{91317D1B-05B7-4E96-98C3-69CD66C17CA0}" srcOrd="0" destOrd="0" presId="urn:microsoft.com/office/officeart/2005/8/layout/process1"/>
    <dgm:cxn modelId="{2A3863C3-BD04-4BE7-861A-5E5A2C71D4EA}" type="presParOf" srcId="{48E4BEEE-358D-4FFC-BB2D-711AA2A8CCE3}" destId="{75EFF135-60BB-4EC6-8EDF-5A904D58706C}" srcOrd="26" destOrd="0" presId="urn:microsoft.com/office/officeart/2005/8/layout/process1"/>
    <dgm:cxn modelId="{7C6C36B4-2432-4D48-926F-9CA2B79D2EC6}" type="presParOf" srcId="{48E4BEEE-358D-4FFC-BB2D-711AA2A8CCE3}" destId="{A0FDA379-3886-4B9F-B1C4-F89213EFA059}" srcOrd="27" destOrd="0" presId="urn:microsoft.com/office/officeart/2005/8/layout/process1"/>
    <dgm:cxn modelId="{7D530737-0CF6-46A8-A8CA-C4826036861E}" type="presParOf" srcId="{A0FDA379-3886-4B9F-B1C4-F89213EFA059}" destId="{3A716EC0-197E-47AE-97B9-6AF72D0165FC}" srcOrd="0" destOrd="0" presId="urn:microsoft.com/office/officeart/2005/8/layout/process1"/>
    <dgm:cxn modelId="{10F7FBC0-F913-4D4A-941B-A4AA711CDC02}" type="presParOf" srcId="{48E4BEEE-358D-4FFC-BB2D-711AA2A8CCE3}" destId="{B3D0FECA-8ED4-49BC-BDDE-D41FC10F53FE}" srcOrd="28" destOrd="0" presId="urn:microsoft.com/office/officeart/2005/8/layout/process1"/>
    <dgm:cxn modelId="{18B2C0FD-CD04-499A-B3CE-7E172F223C57}" type="presParOf" srcId="{48E4BEEE-358D-4FFC-BB2D-711AA2A8CCE3}" destId="{B851DA5E-0761-436C-9B9C-9676FD205724}" srcOrd="29" destOrd="0" presId="urn:microsoft.com/office/officeart/2005/8/layout/process1"/>
    <dgm:cxn modelId="{B32A427C-1F6C-4CF0-940D-B33ED72E5FF5}" type="presParOf" srcId="{B851DA5E-0761-436C-9B9C-9676FD205724}" destId="{E534B5A6-DD29-4397-A1B0-89BB6ECB3476}" srcOrd="0" destOrd="0" presId="urn:microsoft.com/office/officeart/2005/8/layout/process1"/>
    <dgm:cxn modelId="{8E7642AF-A160-40FA-94D2-3900A37F3E32}" type="presParOf" srcId="{48E4BEEE-358D-4FFC-BB2D-711AA2A8CCE3}" destId="{439B67F0-CB67-442A-AB2A-5DD86FBC40FC}" srcOrd="30" destOrd="0" presId="urn:microsoft.com/office/officeart/2005/8/layout/process1"/>
    <dgm:cxn modelId="{83D101D9-8973-452F-B666-D9C045BDCBEF}" type="presParOf" srcId="{48E4BEEE-358D-4FFC-BB2D-711AA2A8CCE3}" destId="{01211DF1-9879-4D80-B911-43372D9D1237}" srcOrd="31" destOrd="0" presId="urn:microsoft.com/office/officeart/2005/8/layout/process1"/>
    <dgm:cxn modelId="{786FDACB-9DFF-439F-8815-D1AAF6E057FC}" type="presParOf" srcId="{01211DF1-9879-4D80-B911-43372D9D1237}" destId="{F7FF59CE-10C1-4C93-B647-4DFF345058C5}" srcOrd="0" destOrd="0" presId="urn:microsoft.com/office/officeart/2005/8/layout/process1"/>
    <dgm:cxn modelId="{0B3F2D8B-AB5E-455C-BC06-0A172F8C59DD}" type="presParOf" srcId="{48E4BEEE-358D-4FFC-BB2D-711AA2A8CCE3}" destId="{A26DD8F4-3AA7-4BC1-859C-A036EE460FE6}" srcOrd="32" destOrd="0" presId="urn:microsoft.com/office/officeart/2005/8/layout/process1"/>
    <dgm:cxn modelId="{7D7337B3-1A5A-4455-A68A-C4029BA86C54}" type="presParOf" srcId="{48E4BEEE-358D-4FFC-BB2D-711AA2A8CCE3}" destId="{6A4B511C-0DFD-42D5-855C-A8B38531BEF8}" srcOrd="33" destOrd="0" presId="urn:microsoft.com/office/officeart/2005/8/layout/process1"/>
    <dgm:cxn modelId="{28E13543-A0D7-48C9-AEFC-1CCE6382F1AB}" type="presParOf" srcId="{6A4B511C-0DFD-42D5-855C-A8B38531BEF8}" destId="{A58E1A98-DA6C-4A56-9464-7B2A924CC8E8}" srcOrd="0" destOrd="0" presId="urn:microsoft.com/office/officeart/2005/8/layout/process1"/>
    <dgm:cxn modelId="{8D5546AA-446A-4277-A087-ACDD680E662A}" type="presParOf" srcId="{48E4BEEE-358D-4FFC-BB2D-711AA2A8CCE3}" destId="{CED58FE2-1C2E-4D41-B004-A59FBE1746D9}" srcOrd="34" destOrd="0" presId="urn:microsoft.com/office/officeart/2005/8/layout/process1"/>
    <dgm:cxn modelId="{0547FE3D-FCF1-4EDE-B327-79A75B759426}" type="presParOf" srcId="{48E4BEEE-358D-4FFC-BB2D-711AA2A8CCE3}" destId="{F8998F13-A122-48A6-A371-C3386D94165B}" srcOrd="35" destOrd="0" presId="urn:microsoft.com/office/officeart/2005/8/layout/process1"/>
    <dgm:cxn modelId="{3A9F12B9-401C-4971-B8C0-2CAE1B647614}" type="presParOf" srcId="{F8998F13-A122-48A6-A371-C3386D94165B}" destId="{F34FEDD9-A721-41A0-8699-FBFD0C112335}" srcOrd="0" destOrd="0" presId="urn:microsoft.com/office/officeart/2005/8/layout/process1"/>
    <dgm:cxn modelId="{D8339C55-22FC-42D0-8A00-79FBC6C7072D}" type="presParOf" srcId="{48E4BEEE-358D-4FFC-BB2D-711AA2A8CCE3}" destId="{E7BB1D5C-70A0-40F5-B38B-759E226515E2}" srcOrd="36" destOrd="0" presId="urn:microsoft.com/office/officeart/2005/8/layout/process1"/>
    <dgm:cxn modelId="{6A363D27-4ABA-451D-9B92-F42E5BCF0898}" type="presParOf" srcId="{48E4BEEE-358D-4FFC-BB2D-711AA2A8CCE3}" destId="{BF9A9573-4DBC-415F-A574-DAB91A14506B}" srcOrd="37" destOrd="0" presId="urn:microsoft.com/office/officeart/2005/8/layout/process1"/>
    <dgm:cxn modelId="{A7F84D49-51E9-4CEB-BC54-DFC242DDABAF}" type="presParOf" srcId="{BF9A9573-4DBC-415F-A574-DAB91A14506B}" destId="{9567AC85-6796-43FD-94B1-CA76AAE1D448}" srcOrd="0" destOrd="0" presId="urn:microsoft.com/office/officeart/2005/8/layout/process1"/>
    <dgm:cxn modelId="{38E6C775-522D-47E4-9CF5-0451E85EB130}"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82E0994-84A8-42DA-9049-903B2DECBF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9D926512-71EE-4A00-B054-3044D5A06225}">
      <dgm:prSet/>
      <dgm:spPr/>
      <dgm:t>
        <a:bodyPr/>
        <a:lstStyle/>
        <a:p>
          <a:pPr rtl="0"/>
          <a:r>
            <a:rPr lang="en-AU" dirty="0" smtClean="0"/>
            <a:t>Issues are complex in making students successful!</a:t>
          </a:r>
          <a:endParaRPr lang="en-AU" dirty="0"/>
        </a:p>
      </dgm:t>
    </dgm:pt>
    <dgm:pt modelId="{39E61536-C77B-45EB-BB58-43B9D706C590}" type="parTrans" cxnId="{0CE1F988-AB08-487F-8D7B-C6CE2E910B6C}">
      <dgm:prSet/>
      <dgm:spPr/>
      <dgm:t>
        <a:bodyPr/>
        <a:lstStyle/>
        <a:p>
          <a:endParaRPr lang="en-AU"/>
        </a:p>
      </dgm:t>
    </dgm:pt>
    <dgm:pt modelId="{FAB30DA0-DC6B-48BA-B093-77C72FABFB96}" type="sibTrans" cxnId="{0CE1F988-AB08-487F-8D7B-C6CE2E910B6C}">
      <dgm:prSet/>
      <dgm:spPr/>
      <dgm:t>
        <a:bodyPr/>
        <a:lstStyle/>
        <a:p>
          <a:endParaRPr lang="en-AU"/>
        </a:p>
      </dgm:t>
    </dgm:pt>
    <dgm:pt modelId="{A4BC0249-2FBB-4086-8BEA-FBAD56746C2A}">
      <dgm:prSet/>
      <dgm:spPr/>
      <dgm:t>
        <a:bodyPr/>
        <a:lstStyle/>
        <a:p>
          <a:pPr rtl="0"/>
          <a:r>
            <a:rPr lang="en-AU" dirty="0" smtClean="0"/>
            <a:t>‘Flexibility’ doesn’t always impact in a positive way upon retention (need to be considered within good teaching). Teaching is a social process</a:t>
          </a:r>
          <a:endParaRPr lang="en-AU" dirty="0"/>
        </a:p>
      </dgm:t>
    </dgm:pt>
    <dgm:pt modelId="{DE45A69D-5A69-447C-9088-1D31BEE60B93}" type="parTrans" cxnId="{54F4F6CA-E257-415F-8EFE-EF18C8D7BEFB}">
      <dgm:prSet/>
      <dgm:spPr/>
      <dgm:t>
        <a:bodyPr/>
        <a:lstStyle/>
        <a:p>
          <a:endParaRPr lang="en-AU"/>
        </a:p>
      </dgm:t>
    </dgm:pt>
    <dgm:pt modelId="{DB0E5050-D8C3-4FE4-92C7-5E629DEFC301}" type="sibTrans" cxnId="{54F4F6CA-E257-415F-8EFE-EF18C8D7BEFB}">
      <dgm:prSet/>
      <dgm:spPr/>
      <dgm:t>
        <a:bodyPr/>
        <a:lstStyle/>
        <a:p>
          <a:endParaRPr lang="en-AU"/>
        </a:p>
      </dgm:t>
    </dgm:pt>
    <dgm:pt modelId="{32AC8E72-FA59-4C2E-9173-DEF02C5DCE29}">
      <dgm:prSet/>
      <dgm:spPr/>
      <dgm:t>
        <a:bodyPr/>
        <a:lstStyle/>
        <a:p>
          <a:pPr rtl="0"/>
          <a:r>
            <a:rPr lang="en-AU" dirty="0" smtClean="0"/>
            <a:t>Synergetic approach to evidence gathering, retention, flexibility, teaching and learning, and policy making and implementation (as in Faculty Graduate Capabilities project)</a:t>
          </a:r>
          <a:endParaRPr lang="en-AU" dirty="0"/>
        </a:p>
      </dgm:t>
    </dgm:pt>
    <dgm:pt modelId="{540E23D5-4205-4333-AF0A-B352901C6CBC}" type="parTrans" cxnId="{A4296D27-07A6-4167-B3FA-2352435AC3DC}">
      <dgm:prSet/>
      <dgm:spPr/>
      <dgm:t>
        <a:bodyPr/>
        <a:lstStyle/>
        <a:p>
          <a:endParaRPr lang="en-AU"/>
        </a:p>
      </dgm:t>
    </dgm:pt>
    <dgm:pt modelId="{6D5AAEA5-EDF2-4434-9DB2-902D877925CF}" type="sibTrans" cxnId="{A4296D27-07A6-4167-B3FA-2352435AC3DC}">
      <dgm:prSet/>
      <dgm:spPr/>
      <dgm:t>
        <a:bodyPr/>
        <a:lstStyle/>
        <a:p>
          <a:endParaRPr lang="en-AU"/>
        </a:p>
      </dgm:t>
    </dgm:pt>
    <dgm:pt modelId="{F50F3E1B-2959-4E27-BA1C-736FA4E50CA2}">
      <dgm:prSet/>
      <dgm:spPr/>
      <dgm:t>
        <a:bodyPr/>
        <a:lstStyle/>
        <a:p>
          <a:pPr rtl="0"/>
          <a:r>
            <a:rPr lang="en-AU" dirty="0" smtClean="0"/>
            <a:t>No grand theory or one size fits all to effective teachers; teachers understands what works and what doesn’t work with their own content and context (but good approaches can be shared...a need to be flexible and willing to experiment)</a:t>
          </a:r>
          <a:endParaRPr lang="en-AU" dirty="0"/>
        </a:p>
      </dgm:t>
    </dgm:pt>
    <dgm:pt modelId="{FB356B27-007F-4161-8C58-31D5A379BBAC}" type="parTrans" cxnId="{03B89650-B7CA-4012-96B1-C1FB019F9E2B}">
      <dgm:prSet/>
      <dgm:spPr/>
      <dgm:t>
        <a:bodyPr/>
        <a:lstStyle/>
        <a:p>
          <a:endParaRPr lang="en-AU"/>
        </a:p>
      </dgm:t>
    </dgm:pt>
    <dgm:pt modelId="{4AFA5087-7AE0-44FF-A2BB-94134E2294A3}" type="sibTrans" cxnId="{03B89650-B7CA-4012-96B1-C1FB019F9E2B}">
      <dgm:prSet/>
      <dgm:spPr/>
      <dgm:t>
        <a:bodyPr/>
        <a:lstStyle/>
        <a:p>
          <a:endParaRPr lang="en-AU"/>
        </a:p>
      </dgm:t>
    </dgm:pt>
    <dgm:pt modelId="{261740EE-7467-40AD-B0BF-F75584E41973}" type="pres">
      <dgm:prSet presAssocID="{D82E0994-84A8-42DA-9049-903B2DECBF48}" presName="linear" presStyleCnt="0">
        <dgm:presLayoutVars>
          <dgm:animLvl val="lvl"/>
          <dgm:resizeHandles val="exact"/>
        </dgm:presLayoutVars>
      </dgm:prSet>
      <dgm:spPr/>
      <dgm:t>
        <a:bodyPr/>
        <a:lstStyle/>
        <a:p>
          <a:endParaRPr lang="en-AU"/>
        </a:p>
      </dgm:t>
    </dgm:pt>
    <dgm:pt modelId="{15A9B100-0C80-4A78-AD35-9B8991DA0547}" type="pres">
      <dgm:prSet presAssocID="{9D926512-71EE-4A00-B054-3044D5A06225}" presName="parentText" presStyleLbl="node1" presStyleIdx="0" presStyleCnt="4">
        <dgm:presLayoutVars>
          <dgm:chMax val="0"/>
          <dgm:bulletEnabled val="1"/>
        </dgm:presLayoutVars>
      </dgm:prSet>
      <dgm:spPr/>
      <dgm:t>
        <a:bodyPr/>
        <a:lstStyle/>
        <a:p>
          <a:endParaRPr lang="en-AU"/>
        </a:p>
      </dgm:t>
    </dgm:pt>
    <dgm:pt modelId="{0CE4C037-433F-4235-B048-FCB2979B5751}" type="pres">
      <dgm:prSet presAssocID="{FAB30DA0-DC6B-48BA-B093-77C72FABFB96}" presName="spacer" presStyleCnt="0"/>
      <dgm:spPr/>
    </dgm:pt>
    <dgm:pt modelId="{65DF207E-E9F2-4B33-AE7B-DB44DEAD3EB4}" type="pres">
      <dgm:prSet presAssocID="{A4BC0249-2FBB-4086-8BEA-FBAD56746C2A}" presName="parentText" presStyleLbl="node1" presStyleIdx="1" presStyleCnt="4">
        <dgm:presLayoutVars>
          <dgm:chMax val="0"/>
          <dgm:bulletEnabled val="1"/>
        </dgm:presLayoutVars>
      </dgm:prSet>
      <dgm:spPr/>
      <dgm:t>
        <a:bodyPr/>
        <a:lstStyle/>
        <a:p>
          <a:endParaRPr lang="en-AU"/>
        </a:p>
      </dgm:t>
    </dgm:pt>
    <dgm:pt modelId="{C83867C2-704B-4135-9F98-B01ACA425579}" type="pres">
      <dgm:prSet presAssocID="{DB0E5050-D8C3-4FE4-92C7-5E629DEFC301}" presName="spacer" presStyleCnt="0"/>
      <dgm:spPr/>
    </dgm:pt>
    <dgm:pt modelId="{E24A1780-9B06-47F5-96BE-670B1D3D856D}" type="pres">
      <dgm:prSet presAssocID="{32AC8E72-FA59-4C2E-9173-DEF02C5DCE29}" presName="parentText" presStyleLbl="node1" presStyleIdx="2" presStyleCnt="4">
        <dgm:presLayoutVars>
          <dgm:chMax val="0"/>
          <dgm:bulletEnabled val="1"/>
        </dgm:presLayoutVars>
      </dgm:prSet>
      <dgm:spPr/>
      <dgm:t>
        <a:bodyPr/>
        <a:lstStyle/>
        <a:p>
          <a:endParaRPr lang="en-AU"/>
        </a:p>
      </dgm:t>
    </dgm:pt>
    <dgm:pt modelId="{19083771-A3C1-49B8-A924-F22F5FAA4AFE}" type="pres">
      <dgm:prSet presAssocID="{6D5AAEA5-EDF2-4434-9DB2-902D877925CF}" presName="spacer" presStyleCnt="0"/>
      <dgm:spPr/>
    </dgm:pt>
    <dgm:pt modelId="{3324286A-DC13-4FFD-B7C2-1EE2444DBE33}" type="pres">
      <dgm:prSet presAssocID="{F50F3E1B-2959-4E27-BA1C-736FA4E50CA2}" presName="parentText" presStyleLbl="node1" presStyleIdx="3" presStyleCnt="4">
        <dgm:presLayoutVars>
          <dgm:chMax val="0"/>
          <dgm:bulletEnabled val="1"/>
        </dgm:presLayoutVars>
      </dgm:prSet>
      <dgm:spPr/>
      <dgm:t>
        <a:bodyPr/>
        <a:lstStyle/>
        <a:p>
          <a:endParaRPr lang="en-AU"/>
        </a:p>
      </dgm:t>
    </dgm:pt>
  </dgm:ptLst>
  <dgm:cxnLst>
    <dgm:cxn modelId="{A7ADABFF-DA90-431E-8B83-02129C9C9D51}" type="presOf" srcId="{F50F3E1B-2959-4E27-BA1C-736FA4E50CA2}" destId="{3324286A-DC13-4FFD-B7C2-1EE2444DBE33}" srcOrd="0" destOrd="0" presId="urn:microsoft.com/office/officeart/2005/8/layout/vList2"/>
    <dgm:cxn modelId="{F621B109-CF11-49BE-8BBB-3C27D22DE517}" type="presOf" srcId="{A4BC0249-2FBB-4086-8BEA-FBAD56746C2A}" destId="{65DF207E-E9F2-4B33-AE7B-DB44DEAD3EB4}" srcOrd="0" destOrd="0" presId="urn:microsoft.com/office/officeart/2005/8/layout/vList2"/>
    <dgm:cxn modelId="{72CF8AAC-E09D-46D8-A8F0-9B99DFBA42C0}" type="presOf" srcId="{D82E0994-84A8-42DA-9049-903B2DECBF48}" destId="{261740EE-7467-40AD-B0BF-F75584E41973}" srcOrd="0" destOrd="0" presId="urn:microsoft.com/office/officeart/2005/8/layout/vList2"/>
    <dgm:cxn modelId="{4D05E925-A3C6-46A5-95B0-6A8985E47F68}" type="presOf" srcId="{32AC8E72-FA59-4C2E-9173-DEF02C5DCE29}" destId="{E24A1780-9B06-47F5-96BE-670B1D3D856D}" srcOrd="0" destOrd="0" presId="urn:microsoft.com/office/officeart/2005/8/layout/vList2"/>
    <dgm:cxn modelId="{A4296D27-07A6-4167-B3FA-2352435AC3DC}" srcId="{D82E0994-84A8-42DA-9049-903B2DECBF48}" destId="{32AC8E72-FA59-4C2E-9173-DEF02C5DCE29}" srcOrd="2" destOrd="0" parTransId="{540E23D5-4205-4333-AF0A-B352901C6CBC}" sibTransId="{6D5AAEA5-EDF2-4434-9DB2-902D877925CF}"/>
    <dgm:cxn modelId="{0CE1F988-AB08-487F-8D7B-C6CE2E910B6C}" srcId="{D82E0994-84A8-42DA-9049-903B2DECBF48}" destId="{9D926512-71EE-4A00-B054-3044D5A06225}" srcOrd="0" destOrd="0" parTransId="{39E61536-C77B-45EB-BB58-43B9D706C590}" sibTransId="{FAB30DA0-DC6B-48BA-B093-77C72FABFB96}"/>
    <dgm:cxn modelId="{03B89650-B7CA-4012-96B1-C1FB019F9E2B}" srcId="{D82E0994-84A8-42DA-9049-903B2DECBF48}" destId="{F50F3E1B-2959-4E27-BA1C-736FA4E50CA2}" srcOrd="3" destOrd="0" parTransId="{FB356B27-007F-4161-8C58-31D5A379BBAC}" sibTransId="{4AFA5087-7AE0-44FF-A2BB-94134E2294A3}"/>
    <dgm:cxn modelId="{6AB5DE68-73E7-49A0-A40F-DDB14ED01486}" type="presOf" srcId="{9D926512-71EE-4A00-B054-3044D5A06225}" destId="{15A9B100-0C80-4A78-AD35-9B8991DA0547}" srcOrd="0" destOrd="0" presId="urn:microsoft.com/office/officeart/2005/8/layout/vList2"/>
    <dgm:cxn modelId="{54F4F6CA-E257-415F-8EFE-EF18C8D7BEFB}" srcId="{D82E0994-84A8-42DA-9049-903B2DECBF48}" destId="{A4BC0249-2FBB-4086-8BEA-FBAD56746C2A}" srcOrd="1" destOrd="0" parTransId="{DE45A69D-5A69-447C-9088-1D31BEE60B93}" sibTransId="{DB0E5050-D8C3-4FE4-92C7-5E629DEFC301}"/>
    <dgm:cxn modelId="{AD564384-F2E4-4FFE-8626-658F5F6275A2}" type="presParOf" srcId="{261740EE-7467-40AD-B0BF-F75584E41973}" destId="{15A9B100-0C80-4A78-AD35-9B8991DA0547}" srcOrd="0" destOrd="0" presId="urn:microsoft.com/office/officeart/2005/8/layout/vList2"/>
    <dgm:cxn modelId="{274444A9-B970-4D23-A714-619CE376C3BB}" type="presParOf" srcId="{261740EE-7467-40AD-B0BF-F75584E41973}" destId="{0CE4C037-433F-4235-B048-FCB2979B5751}" srcOrd="1" destOrd="0" presId="urn:microsoft.com/office/officeart/2005/8/layout/vList2"/>
    <dgm:cxn modelId="{D153CCEC-0E1F-4AAA-B46B-C1F0E0BF2F11}" type="presParOf" srcId="{261740EE-7467-40AD-B0BF-F75584E41973}" destId="{65DF207E-E9F2-4B33-AE7B-DB44DEAD3EB4}" srcOrd="2" destOrd="0" presId="urn:microsoft.com/office/officeart/2005/8/layout/vList2"/>
    <dgm:cxn modelId="{B940F2F4-EAC0-4010-82A8-84FF3236C3B7}" type="presParOf" srcId="{261740EE-7467-40AD-B0BF-F75584E41973}" destId="{C83867C2-704B-4135-9F98-B01ACA425579}" srcOrd="3" destOrd="0" presId="urn:microsoft.com/office/officeart/2005/8/layout/vList2"/>
    <dgm:cxn modelId="{14FD8B68-2C42-454C-9357-46108D8A07C5}" type="presParOf" srcId="{261740EE-7467-40AD-B0BF-F75584E41973}" destId="{E24A1780-9B06-47F5-96BE-670B1D3D856D}" srcOrd="4" destOrd="0" presId="urn:microsoft.com/office/officeart/2005/8/layout/vList2"/>
    <dgm:cxn modelId="{7BA82AAC-8A39-401D-B0FC-E86746DE61E4}" type="presParOf" srcId="{261740EE-7467-40AD-B0BF-F75584E41973}" destId="{19083771-A3C1-49B8-A924-F22F5FAA4AFE}" srcOrd="5" destOrd="0" presId="urn:microsoft.com/office/officeart/2005/8/layout/vList2"/>
    <dgm:cxn modelId="{190A92D7-E3DA-46CE-BB56-2DD6C372F91F}" type="presParOf" srcId="{261740EE-7467-40AD-B0BF-F75584E41973}" destId="{3324286A-DC13-4FFD-B7C2-1EE2444DBE33}"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AF421CDF-2D67-4FF4-8CA2-9D47FEB7EAFF}" type="presOf" srcId="{BF39DB51-40A6-4A78-B734-4A51B2FAD124}" destId="{5BD8A451-0742-4DBD-8BB4-856C5151CE95}" srcOrd="0" destOrd="0" presId="urn:microsoft.com/office/officeart/2005/8/layout/process1"/>
    <dgm:cxn modelId="{4794B5E0-564E-4C9A-AC15-F1B929440E6E}" type="presOf" srcId="{51FD2816-5946-4E22-AE40-71AB99761CA0}" destId="{71AC2BA8-486A-4EE7-BF86-658523DC027C}" srcOrd="0" destOrd="0" presId="urn:microsoft.com/office/officeart/2005/8/layout/process1"/>
    <dgm:cxn modelId="{A9A7F586-258B-422F-91A1-8A872DE884AD}" type="presOf" srcId="{0A3B89B8-8DF5-471B-A070-7B6A005D2C51}" destId="{E534B5A6-DD29-4397-A1B0-89BB6ECB3476}" srcOrd="1" destOrd="0" presId="urn:microsoft.com/office/officeart/2005/8/layout/process1"/>
    <dgm:cxn modelId="{B4E8FCD6-D56C-4941-AE1C-3646C6CE6DEE}" srcId="{AC2D8BAF-26DF-425D-AA20-01EAAB34019A}" destId="{0ED777E2-CA00-4E0A-B2AD-F835426B4FDF}" srcOrd="17" destOrd="0" parTransId="{7E4D3C9C-085B-4BC7-B1ED-6AB0F9A490A4}" sibTransId="{8B64A048-DC21-4A30-9D67-434D10302AD7}"/>
    <dgm:cxn modelId="{0A49627F-1D4A-47F5-A74E-3BCF15B82166}" type="presOf" srcId="{9E4028C4-DFED-4CAD-B094-4EA6D551EFB6}" destId="{A0FDA379-3886-4B9F-B1C4-F89213EFA059}" srcOrd="0" destOrd="0" presId="urn:microsoft.com/office/officeart/2005/8/layout/process1"/>
    <dgm:cxn modelId="{15526C0E-22D3-4FBF-A543-51AA10924E88}" type="presOf" srcId="{0ED777E2-CA00-4E0A-B2AD-F835426B4FDF}" destId="{CED58FE2-1C2E-4D41-B004-A59FBE1746D9}" srcOrd="0" destOrd="0" presId="urn:microsoft.com/office/officeart/2005/8/layout/process1"/>
    <dgm:cxn modelId="{2A986724-889B-4D3B-81F9-45A8C7F254B4}" srcId="{AC2D8BAF-26DF-425D-AA20-01EAAB34019A}" destId="{A28546E4-1BDC-4481-877D-85A3D0B66FDD}" srcOrd="16" destOrd="0" parTransId="{AAF63FE8-2AAC-4E88-969E-2281ACF1D2C3}" sibTransId="{6FE0F0D2-19EA-4200-B08B-8218A1A9DD62}"/>
    <dgm:cxn modelId="{95C4B206-5A66-4D50-873D-2970FE01BFA7}" srcId="{AC2D8BAF-26DF-425D-AA20-01EAAB34019A}" destId="{65EA3D52-41FE-4ED2-A024-DC73104B1298}" srcOrd="4" destOrd="0" parTransId="{C0A6D044-0D31-4DB2-AC33-0105B8FD1CDC}" sibTransId="{7299871C-CB34-41D5-936F-F3B1C147A705}"/>
    <dgm:cxn modelId="{9A08B48B-E047-4641-BD2C-ED8994F8009C}" type="presOf" srcId="{B1F9C5D1-CE21-499A-ACAA-3194BE719CBD}" destId="{B417E64A-1800-4F20-98D0-433038338528}" srcOrd="0" destOrd="0" presId="urn:microsoft.com/office/officeart/2005/8/layout/process1"/>
    <dgm:cxn modelId="{63209DE2-F038-4378-85C7-A36F750E927A}" type="presOf" srcId="{5B54296D-06D9-43CE-AEB4-D99EC39E81B0}" destId="{75EFF135-60BB-4EC6-8EDF-5A904D58706C}" srcOrd="0" destOrd="0" presId="urn:microsoft.com/office/officeart/2005/8/layout/process1"/>
    <dgm:cxn modelId="{A0181BCC-EC91-4FA1-9322-BE0AA9754081}" srcId="{AC2D8BAF-26DF-425D-AA20-01EAAB34019A}" destId="{44E9B2C1-5304-4675-8540-68CA351ADB58}" srcOrd="18" destOrd="0" parTransId="{CE48DEEA-2134-409D-9311-09DF1A912C1B}" sibTransId="{3EBBF2CB-9C5E-445B-8362-C1F1E26299C4}"/>
    <dgm:cxn modelId="{6B05581F-3FD7-4079-BC76-DCF12FCB4E3D}" type="presOf" srcId="{6EB0D4C3-2FAF-40C7-9894-0B68BE893D49}" destId="{E71B6B3C-6195-4799-A5A0-F7454F4252FE}" srcOrd="0" destOrd="0" presId="urn:microsoft.com/office/officeart/2005/8/layout/process1"/>
    <dgm:cxn modelId="{F0830DC4-3A25-43C4-9A8A-2ED74015B8FE}" type="presOf" srcId="{AC2D8BAF-26DF-425D-AA20-01EAAB34019A}" destId="{48E4BEEE-358D-4FFC-BB2D-711AA2A8CCE3}" srcOrd="0" destOrd="0" presId="urn:microsoft.com/office/officeart/2005/8/layout/process1"/>
    <dgm:cxn modelId="{D7425434-3784-4225-8C5E-FBAEA1E91B3B}" type="presOf" srcId="{85FC1FCD-ED8D-4871-805C-7851176B6F84}" destId="{52752FA5-58BB-4C6E-A96A-2634E1234BD1}" srcOrd="0" destOrd="0" presId="urn:microsoft.com/office/officeart/2005/8/layout/process1"/>
    <dgm:cxn modelId="{D2950355-89CB-4630-BFC9-1F47A8C5A446}" type="presOf" srcId="{7D6DBC97-2D1F-4014-9820-0760E9E7B677}" destId="{26441F97-1183-4651-A66F-DE2D928A76CE}" srcOrd="0" destOrd="0" presId="urn:microsoft.com/office/officeart/2005/8/layout/process1"/>
    <dgm:cxn modelId="{709D186D-B7C2-452B-9833-7228FB1B44F0}" type="presOf" srcId="{95CB5C97-82BD-4934-9B35-1A78324F709A}" destId="{EBCD3005-A11C-467A-ADAF-89A0016F189A}" srcOrd="1" destOrd="0" presId="urn:microsoft.com/office/officeart/2005/8/layout/process1"/>
    <dgm:cxn modelId="{9B3EBF40-984A-401A-8E4E-BC7E9DCB14E8}" type="presOf" srcId="{99785116-43C4-443B-9688-64524341DEEC}" destId="{F7FF59CE-10C1-4C93-B647-4DFF345058C5}" srcOrd="1" destOrd="0" presId="urn:microsoft.com/office/officeart/2005/8/layout/process1"/>
    <dgm:cxn modelId="{9487AD09-B07C-455D-B922-0DA8E384F0FC}" type="presOf" srcId="{65EA3D52-41FE-4ED2-A024-DC73104B1298}" destId="{744BBA7F-F7F0-4C56-9AE3-9F763CB4C30A}" srcOrd="0"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A30A9385-B1DE-43F7-A8D8-170A354A51B6}" type="presOf" srcId="{40448D95-B630-418E-BCD5-F0E765286184}" destId="{D8F8E68D-12E9-40D8-9079-141ABB758B51}" srcOrd="0" destOrd="0" presId="urn:microsoft.com/office/officeart/2005/8/layout/process1"/>
    <dgm:cxn modelId="{9FD0DEC0-9C3F-49FF-92B4-D973145D8514}" type="presOf" srcId="{FA8658CA-272D-4409-BA8C-B1F108DABE68}" destId="{7A9C23AC-26A4-43DA-9263-6E466EF5FAAE}" srcOrd="0" destOrd="0" presId="urn:microsoft.com/office/officeart/2005/8/layout/process1"/>
    <dgm:cxn modelId="{D6FEE56E-6716-4FF7-BF7C-B228E82E0020}" type="presOf" srcId="{8B64A048-DC21-4A30-9D67-434D10302AD7}" destId="{F34FEDD9-A721-41A0-8699-FBFD0C112335}" srcOrd="1" destOrd="0" presId="urn:microsoft.com/office/officeart/2005/8/layout/process1"/>
    <dgm:cxn modelId="{F71494F2-DC21-4B23-AC3B-06108907C735}" type="presOf" srcId="{BAB64C0C-A43D-4779-A426-C0A4AA60C5DA}" destId="{190EC9F4-DAF4-4A32-BBF3-292AC6C66E3E}" srcOrd="0" destOrd="0" presId="urn:microsoft.com/office/officeart/2005/8/layout/process1"/>
    <dgm:cxn modelId="{8960D54B-9018-436E-9E7C-06E788812E3B}" type="presOf" srcId="{C5D28277-4062-4B29-8F22-760F97A77BA2}" destId="{D85DFC59-DE15-4E11-BA1A-05A2E51E8A7D}" srcOrd="1" destOrd="0" presId="urn:microsoft.com/office/officeart/2005/8/layout/process1"/>
    <dgm:cxn modelId="{166BD683-44DC-47FC-8B57-F5864B976DEC}" type="presOf" srcId="{C5D28277-4062-4B29-8F22-760F97A77BA2}" destId="{1A1FC719-BD27-4C16-9982-336A967B137D}" srcOrd="0" destOrd="0" presId="urn:microsoft.com/office/officeart/2005/8/layout/process1"/>
    <dgm:cxn modelId="{5DADC0FD-D1A0-4A70-81E5-04A9EAAFB85F}" srcId="{AC2D8BAF-26DF-425D-AA20-01EAAB34019A}" destId="{BF39DB51-40A6-4A78-B734-4A51B2FAD124}" srcOrd="1" destOrd="0" parTransId="{DF4D1689-3776-40F4-9219-F5DC02CEA1EF}" sibTransId="{C5D28277-4062-4B29-8F22-760F97A77BA2}"/>
    <dgm:cxn modelId="{EA1053D1-85E9-462B-9888-6754E06E8ADF}" srcId="{AC2D8BAF-26DF-425D-AA20-01EAAB34019A}" destId="{6EB1492C-309D-46CC-B16C-695C53C244DF}" srcOrd="12" destOrd="0" parTransId="{B5CF1262-6A0F-4A4A-8E01-687B2F2D7D42}" sibTransId="{18D3FD9E-3EA2-4FA3-8848-9ECC9AE71207}"/>
    <dgm:cxn modelId="{275EB1FF-A150-46D1-A1A2-1147402DDAFD}" type="presOf" srcId="{1E635CAA-B5F3-4714-9361-CDB6BC9C785F}" destId="{CFA8FE18-7C3E-492F-81B4-A3F809E15CA1}" srcOrd="0" destOrd="0" presId="urn:microsoft.com/office/officeart/2005/8/layout/process1"/>
    <dgm:cxn modelId="{D0B36B05-B3A4-4767-A954-58510DB36BC4}" type="presOf" srcId="{82A75913-A787-4A79-B157-7AD96FF8BDB5}" destId="{902F1091-4BAA-46EA-85D6-42235A5A44A3}" srcOrd="0" destOrd="0" presId="urn:microsoft.com/office/officeart/2005/8/layout/process1"/>
    <dgm:cxn modelId="{7C29B051-2379-4DCE-A3FD-4F1A70DE744A}" type="presOf" srcId="{83C433C9-6E0E-42BE-B275-1F60A1072D4D}" destId="{2822F03F-9B98-4807-AB87-057E7C6CCAD9}" srcOrd="1" destOrd="0" presId="urn:microsoft.com/office/officeart/2005/8/layout/process1"/>
    <dgm:cxn modelId="{4A4A1272-A518-4061-A3FF-735439823E76}" type="presOf" srcId="{6EB1492C-309D-46CC-B16C-695C53C244DF}" destId="{8554F5E0-048A-4701-8B7F-A34BA235C96B}" srcOrd="0" destOrd="0" presId="urn:microsoft.com/office/officeart/2005/8/layout/process1"/>
    <dgm:cxn modelId="{6B7D1224-36F6-4428-A824-B5DD663F58F1}" type="presOf" srcId="{08EB1D7E-FDD1-4047-A615-CA6AD6A4D40F}" destId="{1B08E928-BC95-4BD3-AFE3-A6EE8CDD0DB5}" srcOrd="1" destOrd="0" presId="urn:microsoft.com/office/officeart/2005/8/layout/process1"/>
    <dgm:cxn modelId="{AC178B04-EC89-4E52-A902-DAA61C3AC067}" srcId="{AC2D8BAF-26DF-425D-AA20-01EAAB34019A}" destId="{F9666DEC-35CA-4236-9CB0-E8280FC5566C}" srcOrd="9" destOrd="0" parTransId="{6CDEB913-605E-4F78-9E1D-2ED16C2D0F10}" sibTransId="{82A75913-A787-4A79-B157-7AD96FF8BDB5}"/>
    <dgm:cxn modelId="{FEE04EA0-85CB-4E9D-B581-81FB355B3B34}" type="presOf" srcId="{82A75913-A787-4A79-B157-7AD96FF8BDB5}" destId="{1433ABC4-8E4E-460F-9F16-F01BA9870B53}" srcOrd="1" destOrd="0" presId="urn:microsoft.com/office/officeart/2005/8/layout/process1"/>
    <dgm:cxn modelId="{5F781711-DFA1-4BB0-9592-0718BC99F03D}" type="presOf" srcId="{F9666DEC-35CA-4236-9CB0-E8280FC5566C}" destId="{DC733389-1DC6-4527-9E6D-2853CF249B41}" srcOrd="0" destOrd="0" presId="urn:microsoft.com/office/officeart/2005/8/layout/process1"/>
    <dgm:cxn modelId="{3C7AA639-266B-4041-9AD4-982B9FD6F4EF}" type="presOf" srcId="{95CB5C97-82BD-4934-9B35-1A78324F709A}" destId="{A3BC5564-441E-446D-9570-4BFC689F20C9}" srcOrd="0" destOrd="0" presId="urn:microsoft.com/office/officeart/2005/8/layout/process1"/>
    <dgm:cxn modelId="{FAF067BB-EEE1-41BE-8661-B3067B94445F}" type="presOf" srcId="{7056B073-F22F-4986-83E7-D7AAE575387A}" destId="{B3D0FECA-8ED4-49BC-BDDE-D41FC10F53FE}" srcOrd="0" destOrd="0" presId="urn:microsoft.com/office/officeart/2005/8/layout/process1"/>
    <dgm:cxn modelId="{5E2D6C05-BFE3-45CD-8395-382704B85DF3}" srcId="{AC2D8BAF-26DF-425D-AA20-01EAAB34019A}" destId="{5B54296D-06D9-43CE-AEB4-D99EC39E81B0}" srcOrd="13" destOrd="0" parTransId="{0F0DD95C-C9D9-4F8C-B24E-97CA45CA6967}" sibTransId="{9E4028C4-DFED-4CAD-B094-4EA6D551EFB6}"/>
    <dgm:cxn modelId="{FFF91E72-121A-4379-84BA-62164D99886B}" srcId="{AC2D8BAF-26DF-425D-AA20-01EAAB34019A}" destId="{BAB64C0C-A43D-4779-A426-C0A4AA60C5DA}" srcOrd="11" destOrd="0" parTransId="{1B270BB4-30B5-4D7C-9A06-12E0614425FC}" sibTransId="{08EB1D7E-FDD1-4047-A615-CA6AD6A4D40F}"/>
    <dgm:cxn modelId="{27DB3A22-326A-4482-96A7-62C9DF986762}" type="presOf" srcId="{F921B5C6-5387-40ED-B6B6-7C8A3C1D81AA}" destId="{E053EE7E-F3E3-40B0-84E5-F42E14ED36B5}" srcOrd="0" destOrd="0" presId="urn:microsoft.com/office/officeart/2005/8/layout/process1"/>
    <dgm:cxn modelId="{F386FB6D-6B7A-492A-8FB3-58EE51CEC7B9}" type="presOf" srcId="{6EB0D4C3-2FAF-40C7-9894-0B68BE893D49}" destId="{A756851D-1B02-4F11-9B00-AB7576D7D760}" srcOrd="1" destOrd="0" presId="urn:microsoft.com/office/officeart/2005/8/layout/process1"/>
    <dgm:cxn modelId="{EF7202B0-2550-4437-8422-2C5DD3EF5608}" srcId="{AC2D8BAF-26DF-425D-AA20-01EAAB34019A}" destId="{0575E1C8-D6A7-471F-9325-F68DD7EE4014}" srcOrd="8" destOrd="0" parTransId="{E057EF42-8936-4FA3-8F6F-C52A00402824}" sibTransId="{83C433C9-6E0E-42BE-B275-1F60A1072D4D}"/>
    <dgm:cxn modelId="{7883F02F-9D79-4736-B6A8-F09E693DE271}" type="presOf" srcId="{6FE0F0D2-19EA-4200-B08B-8218A1A9DD62}" destId="{A58E1A98-DA6C-4A56-9464-7B2A924CC8E8}" srcOrd="1" destOrd="0" presId="urn:microsoft.com/office/officeart/2005/8/layout/process1"/>
    <dgm:cxn modelId="{6F4FCC9A-06AA-4EDC-86AB-47C12693A1F8}" type="presOf" srcId="{83C433C9-6E0E-42BE-B275-1F60A1072D4D}" destId="{B0E39B35-6518-4BE8-A4B7-2DCF9E9BAFD7}" srcOrd="0" destOrd="0" presId="urn:microsoft.com/office/officeart/2005/8/layout/process1"/>
    <dgm:cxn modelId="{148D9964-8018-4986-9CF3-1E3E21A8F52B}" srcId="{AC2D8BAF-26DF-425D-AA20-01EAAB34019A}" destId="{7D6DBC97-2D1F-4014-9820-0760E9E7B677}" srcOrd="7" destOrd="0" parTransId="{1B7ED8A4-9269-49FE-9FCF-D073F2BB855E}" sibTransId="{95CB5C97-82BD-4934-9B35-1A78324F709A}"/>
    <dgm:cxn modelId="{A53FBDFE-F55D-4AEF-93F4-7311C6DE6C23}" type="presOf" srcId="{7299871C-CB34-41D5-936F-F3B1C147A705}" destId="{A6D110EA-915A-4532-85CD-B6F4105486A3}" srcOrd="0" destOrd="0" presId="urn:microsoft.com/office/officeart/2005/8/layout/process1"/>
    <dgm:cxn modelId="{65D8ABCA-BB34-4976-A4F8-210D66105347}" srcId="{AC2D8BAF-26DF-425D-AA20-01EAAB34019A}" destId="{7056B073-F22F-4986-83E7-D7AAE575387A}" srcOrd="14" destOrd="0" parTransId="{8EBEFD8C-961F-4DEF-8BE5-97D6EE5DFF90}" sibTransId="{0A3B89B8-8DF5-471B-A070-7B6A005D2C51}"/>
    <dgm:cxn modelId="{CFC1BE44-8A81-4574-AF9D-EFEC7092AD84}" type="presOf" srcId="{08EB1D7E-FDD1-4047-A615-CA6AD6A4D40F}" destId="{D6D3BDC2-9B0B-4103-B0EF-BCBEF7C22ED1}" srcOrd="0" destOrd="0" presId="urn:microsoft.com/office/officeart/2005/8/layout/process1"/>
    <dgm:cxn modelId="{8F3AD829-2F5D-4547-B544-0924D0F2012B}" type="presOf" srcId="{93FBA670-1D5D-49B9-9C26-29DFFE9D539B}" destId="{D2FB5A4A-C78E-41A3-A591-1E573974D096}" srcOrd="0" destOrd="0" presId="urn:microsoft.com/office/officeart/2005/8/layout/process1"/>
    <dgm:cxn modelId="{86D1A2C7-7558-4835-A889-1AE496DDC447}" type="presOf" srcId="{F921B5C6-5387-40ED-B6B6-7C8A3C1D81AA}" destId="{8B72BFFB-570A-4ED3-9839-0042EFFE03DF}" srcOrd="1" destOrd="0" presId="urn:microsoft.com/office/officeart/2005/8/layout/process1"/>
    <dgm:cxn modelId="{237436FB-5A37-485D-ABB0-3A4FD54BE36A}" type="presOf" srcId="{85FC1FCD-ED8D-4871-805C-7851176B6F84}" destId="{7191E619-FB7A-4A93-B874-0F2B60ECE18C}" srcOrd="1" destOrd="0" presId="urn:microsoft.com/office/officeart/2005/8/layout/process1"/>
    <dgm:cxn modelId="{14C2592E-D497-4312-9AAD-973E5C5DFD9C}" srcId="{AC2D8BAF-26DF-425D-AA20-01EAAB34019A}" destId="{51FD2816-5946-4E22-AE40-71AB99761CA0}" srcOrd="10" destOrd="0" parTransId="{F570A02F-C079-4109-A677-757739142A74}" sibTransId="{85FC1FCD-ED8D-4871-805C-7851176B6F84}"/>
    <dgm:cxn modelId="{456B590A-73E3-45C4-9436-4AD3EA443F1F}" type="presOf" srcId="{254BDBB1-5FB9-4C66-B7F5-2D49C1525692}" destId="{6C87F5F0-75B3-4952-8BC9-39A371F84A17}" srcOrd="0" destOrd="0" presId="urn:microsoft.com/office/officeart/2005/8/layout/process1"/>
    <dgm:cxn modelId="{91A7B48D-345F-4419-819B-11E009B1D745}" type="presOf" srcId="{3EBBF2CB-9C5E-445B-8362-C1F1E26299C4}" destId="{9567AC85-6796-43FD-94B1-CA76AAE1D448}" srcOrd="1" destOrd="0" presId="urn:microsoft.com/office/officeart/2005/8/layout/process1"/>
    <dgm:cxn modelId="{038F9FD1-2FFA-4209-9163-D2162130FAF8}" type="presOf" srcId="{8286FB62-398B-4C62-B630-26902BD82EB9}" destId="{E3311E64-AFF5-4BEE-B12C-22E0E10C2C71}" srcOrd="0" destOrd="0" presId="urn:microsoft.com/office/officeart/2005/8/layout/process1"/>
    <dgm:cxn modelId="{19396159-DEFD-41BE-99C1-18BB1FEC103F}" type="presOf" srcId="{0575E1C8-D6A7-471F-9325-F68DD7EE4014}" destId="{7C0FC4AD-402D-4D28-A338-64B5234ED683}" srcOrd="0" destOrd="0" presId="urn:microsoft.com/office/officeart/2005/8/layout/process1"/>
    <dgm:cxn modelId="{7D24383C-46D1-408F-B0B5-B46D6F242675}" type="presOf" srcId="{3EBBF2CB-9C5E-445B-8362-C1F1E26299C4}" destId="{BF9A9573-4DBC-415F-A574-DAB91A14506B}" srcOrd="0" destOrd="0" presId="urn:microsoft.com/office/officeart/2005/8/layout/process1"/>
    <dgm:cxn modelId="{6AF92D0C-435F-4196-B834-26C4E8D157A7}" type="presOf" srcId="{99785116-43C4-443B-9688-64524341DEEC}" destId="{01211DF1-9879-4D80-B911-43372D9D1237}" srcOrd="0" destOrd="0" presId="urn:microsoft.com/office/officeart/2005/8/layout/process1"/>
    <dgm:cxn modelId="{119774C8-3392-4229-B823-8E7EADC22BE0}" srcId="{AC2D8BAF-26DF-425D-AA20-01EAAB34019A}" destId="{1E635CAA-B5F3-4714-9361-CDB6BC9C785F}" srcOrd="2" destOrd="0" parTransId="{C299BF1A-5F2F-49E5-AB22-DA9DC5B71BB7}" sibTransId="{254BDBB1-5FB9-4C66-B7F5-2D49C1525692}"/>
    <dgm:cxn modelId="{23A24173-3915-401B-A5C8-5ABD6348D0ED}" type="presOf" srcId="{A28546E4-1BDC-4481-877D-85A3D0B66FDD}" destId="{A26DD8F4-3AA7-4BC1-859C-A036EE460FE6}" srcOrd="0" destOrd="0" presId="urn:microsoft.com/office/officeart/2005/8/layout/process1"/>
    <dgm:cxn modelId="{F274FBB3-FC14-46C7-A858-A0968096A437}" type="presOf" srcId="{CCA8B9CC-BF7D-4247-83C7-3B1349CDBD32}" destId="{A9FA528B-35AA-4F80-8E94-D0700CA1C059}" srcOrd="0" destOrd="0" presId="urn:microsoft.com/office/officeart/2005/8/layout/process1"/>
    <dgm:cxn modelId="{F66CCB7E-BBA8-4890-B41F-72E5C3BC01D9}" srcId="{AC2D8BAF-26DF-425D-AA20-01EAAB34019A}" destId="{93FBA670-1D5D-49B9-9C26-29DFFE9D539B}" srcOrd="3" destOrd="0" parTransId="{A6F36042-C2C1-4474-9123-0301402888F8}" sibTransId="{6EB0D4C3-2FAF-40C7-9894-0B68BE893D49}"/>
    <dgm:cxn modelId="{97ACFE0A-A687-4E61-8EEA-901605FCA906}" srcId="{AC2D8BAF-26DF-425D-AA20-01EAAB34019A}" destId="{5E7FB89D-6E43-4FAD-BDAC-CCDEC9C34A22}" srcOrd="15" destOrd="0" parTransId="{DF5F043C-EDF4-495E-B3F1-67C50DFFB094}" sibTransId="{99785116-43C4-443B-9688-64524341DEEC}"/>
    <dgm:cxn modelId="{478107DC-972B-4E53-9F54-03F8030FEB4E}" type="presOf" srcId="{5E7FB89D-6E43-4FAD-BDAC-CCDEC9C34A22}" destId="{439B67F0-CB67-442A-AB2A-5DD86FBC40FC}" srcOrd="0" destOrd="0" presId="urn:microsoft.com/office/officeart/2005/8/layout/process1"/>
    <dgm:cxn modelId="{FC24D40A-56AE-4C11-B637-583DD2890571}" srcId="{AC2D8BAF-26DF-425D-AA20-01EAAB34019A}" destId="{40448D95-B630-418E-BCD5-F0E765286184}" srcOrd="19" destOrd="0" parTransId="{395B8658-FEE3-44CE-8E0A-DC4594774033}" sibTransId="{4CB60399-DFA7-4277-8346-2F0EDD4F7912}"/>
    <dgm:cxn modelId="{C38C1B07-08C9-4268-9949-CEC18AC95AA4}" type="presOf" srcId="{18D3FD9E-3EA2-4FA3-8848-9ECC9AE71207}" destId="{5A7A4DCA-0B47-4973-81DB-2F2523375ACD}" srcOrd="0" destOrd="0" presId="urn:microsoft.com/office/officeart/2005/8/layout/process1"/>
    <dgm:cxn modelId="{EFC2272A-A9E2-4F31-A853-FE0EF763228C}" type="presOf" srcId="{FA6C5CFB-FB0C-4AD0-A877-2DDCD830E843}" destId="{63A38024-7D43-4277-B024-586E8E4DDD97}" srcOrd="0" destOrd="0" presId="urn:microsoft.com/office/officeart/2005/8/layout/process1"/>
    <dgm:cxn modelId="{D0FA04A1-E16B-4CD6-86D2-D6036736245E}" type="presOf" srcId="{0A3B89B8-8DF5-471B-A070-7B6A005D2C51}" destId="{B851DA5E-0761-436C-9B9C-9676FD205724}" srcOrd="0" destOrd="0" presId="urn:microsoft.com/office/officeart/2005/8/layout/process1"/>
    <dgm:cxn modelId="{2CA3D62E-F9C9-4E84-BB1D-1505D276673B}" srcId="{AC2D8BAF-26DF-425D-AA20-01EAAB34019A}" destId="{CCA8B9CC-BF7D-4247-83C7-3B1349CDBD32}" srcOrd="0" destOrd="0" parTransId="{2594F981-F92D-44D4-A803-F55D6C457602}" sibTransId="{F921B5C6-5387-40ED-B6B6-7C8A3C1D81AA}"/>
    <dgm:cxn modelId="{9C724989-EF29-4BA0-A409-5064B4F0F188}" type="presOf" srcId="{8286FB62-398B-4C62-B630-26902BD82EB9}" destId="{18ED63FD-B028-4A05-BA23-BC4A6D3314DB}" srcOrd="1" destOrd="0" presId="urn:microsoft.com/office/officeart/2005/8/layout/process1"/>
    <dgm:cxn modelId="{D263C1E4-EBA6-4805-9AA8-05B1EB4BA099}" type="presOf" srcId="{7299871C-CB34-41D5-936F-F3B1C147A705}" destId="{BDF27138-E1A2-4D63-A2EA-69A6FB3BFA13}" srcOrd="1" destOrd="0" presId="urn:microsoft.com/office/officeart/2005/8/layout/process1"/>
    <dgm:cxn modelId="{48E8F1F4-B92F-4B9B-B7BA-33A00142A71D}" type="presOf" srcId="{8B64A048-DC21-4A30-9D67-434D10302AD7}" destId="{F8998F13-A122-48A6-A371-C3386D94165B}" srcOrd="0" destOrd="0" presId="urn:microsoft.com/office/officeart/2005/8/layout/process1"/>
    <dgm:cxn modelId="{E64DEFF8-565F-4683-A2FF-9995DE2875B2}" type="presOf" srcId="{18D3FD9E-3EA2-4FA3-8848-9ECC9AE71207}" destId="{91317D1B-05B7-4E96-98C3-69CD66C17CA0}" srcOrd="1" destOrd="0" presId="urn:microsoft.com/office/officeart/2005/8/layout/process1"/>
    <dgm:cxn modelId="{6C407C88-6644-4A47-9CC8-E5D8F714ECA1}" type="presOf" srcId="{6FE0F0D2-19EA-4200-B08B-8218A1A9DD62}" destId="{6A4B511C-0DFD-42D5-855C-A8B38531BEF8}" srcOrd="0" destOrd="0" presId="urn:microsoft.com/office/officeart/2005/8/layout/process1"/>
    <dgm:cxn modelId="{0777A9BF-793B-4104-8D10-75C667330843}" type="presOf" srcId="{9E4028C4-DFED-4CAD-B094-4EA6D551EFB6}" destId="{3A716EC0-197E-47AE-97B9-6AF72D0165FC}" srcOrd="1" destOrd="0" presId="urn:microsoft.com/office/officeart/2005/8/layout/process1"/>
    <dgm:cxn modelId="{90FE2A39-1070-4F16-B3F9-7FFE4CF35CD0}" type="presOf" srcId="{44E9B2C1-5304-4675-8540-68CA351ADB58}" destId="{E7BB1D5C-70A0-40F5-B38B-759E226515E2}" srcOrd="0" destOrd="0" presId="urn:microsoft.com/office/officeart/2005/8/layout/process1"/>
    <dgm:cxn modelId="{1A096FB8-6950-4162-A7F5-BAF640A972BB}" type="presOf" srcId="{254BDBB1-5FB9-4C66-B7F5-2D49C1525692}" destId="{FC7DAF5C-9F03-4951-9FF4-976C02C00464}" srcOrd="1" destOrd="0" presId="urn:microsoft.com/office/officeart/2005/8/layout/process1"/>
    <dgm:cxn modelId="{1A4FEE00-BE35-4375-962D-0613BE63FF9F}" type="presOf" srcId="{B1F9C5D1-CE21-499A-ACAA-3194BE719CBD}" destId="{4655B48B-35E1-43AB-8592-4E3610624624}" srcOrd="1" destOrd="0" presId="urn:microsoft.com/office/officeart/2005/8/layout/process1"/>
    <dgm:cxn modelId="{61CB2777-E589-4B22-BF1B-6EE6DB27B988}" srcId="{AC2D8BAF-26DF-425D-AA20-01EAAB34019A}" destId="{FA6C5CFB-FB0C-4AD0-A877-2DDCD830E843}" srcOrd="5" destOrd="0" parTransId="{733F437A-6DB1-4657-9F62-E4F313A48B7A}" sibTransId="{8286FB62-398B-4C62-B630-26902BD82EB9}"/>
    <dgm:cxn modelId="{25A2B92A-C672-462C-AAD3-574811417EA1}" type="presParOf" srcId="{48E4BEEE-358D-4FFC-BB2D-711AA2A8CCE3}" destId="{A9FA528B-35AA-4F80-8E94-D0700CA1C059}" srcOrd="0" destOrd="0" presId="urn:microsoft.com/office/officeart/2005/8/layout/process1"/>
    <dgm:cxn modelId="{6D73E803-BEE5-4911-BC7C-EA92D697FE4E}" type="presParOf" srcId="{48E4BEEE-358D-4FFC-BB2D-711AA2A8CCE3}" destId="{E053EE7E-F3E3-40B0-84E5-F42E14ED36B5}" srcOrd="1" destOrd="0" presId="urn:microsoft.com/office/officeart/2005/8/layout/process1"/>
    <dgm:cxn modelId="{1CD750C0-2029-4B85-90B8-F0CA8CC43451}" type="presParOf" srcId="{E053EE7E-F3E3-40B0-84E5-F42E14ED36B5}" destId="{8B72BFFB-570A-4ED3-9839-0042EFFE03DF}" srcOrd="0" destOrd="0" presId="urn:microsoft.com/office/officeart/2005/8/layout/process1"/>
    <dgm:cxn modelId="{7811586D-F643-407A-8CCE-C3325C6E91A2}" type="presParOf" srcId="{48E4BEEE-358D-4FFC-BB2D-711AA2A8CCE3}" destId="{5BD8A451-0742-4DBD-8BB4-856C5151CE95}" srcOrd="2" destOrd="0" presId="urn:microsoft.com/office/officeart/2005/8/layout/process1"/>
    <dgm:cxn modelId="{293A5B80-53B1-4032-B550-0F6C04BEEBD8}" type="presParOf" srcId="{48E4BEEE-358D-4FFC-BB2D-711AA2A8CCE3}" destId="{1A1FC719-BD27-4C16-9982-336A967B137D}" srcOrd="3" destOrd="0" presId="urn:microsoft.com/office/officeart/2005/8/layout/process1"/>
    <dgm:cxn modelId="{F8162955-CDB7-431C-946E-AE4FDC175E4F}" type="presParOf" srcId="{1A1FC719-BD27-4C16-9982-336A967B137D}" destId="{D85DFC59-DE15-4E11-BA1A-05A2E51E8A7D}" srcOrd="0" destOrd="0" presId="urn:microsoft.com/office/officeart/2005/8/layout/process1"/>
    <dgm:cxn modelId="{D38A553B-26C8-4F0B-A42B-B76125369A20}" type="presParOf" srcId="{48E4BEEE-358D-4FFC-BB2D-711AA2A8CCE3}" destId="{CFA8FE18-7C3E-492F-81B4-A3F809E15CA1}" srcOrd="4" destOrd="0" presId="urn:microsoft.com/office/officeart/2005/8/layout/process1"/>
    <dgm:cxn modelId="{435726C3-1780-4070-AE4E-E0380042BF64}" type="presParOf" srcId="{48E4BEEE-358D-4FFC-BB2D-711AA2A8CCE3}" destId="{6C87F5F0-75B3-4952-8BC9-39A371F84A17}" srcOrd="5" destOrd="0" presId="urn:microsoft.com/office/officeart/2005/8/layout/process1"/>
    <dgm:cxn modelId="{2DACE91A-9130-4CDD-9073-F94E99AAE5F9}" type="presParOf" srcId="{6C87F5F0-75B3-4952-8BC9-39A371F84A17}" destId="{FC7DAF5C-9F03-4951-9FF4-976C02C00464}" srcOrd="0" destOrd="0" presId="urn:microsoft.com/office/officeart/2005/8/layout/process1"/>
    <dgm:cxn modelId="{45D19756-532B-4CE6-AEE1-48F9A40AB974}" type="presParOf" srcId="{48E4BEEE-358D-4FFC-BB2D-711AA2A8CCE3}" destId="{D2FB5A4A-C78E-41A3-A591-1E573974D096}" srcOrd="6" destOrd="0" presId="urn:microsoft.com/office/officeart/2005/8/layout/process1"/>
    <dgm:cxn modelId="{8DBEEAB5-F00E-4D7E-8C9A-C6D97A548571}" type="presParOf" srcId="{48E4BEEE-358D-4FFC-BB2D-711AA2A8CCE3}" destId="{E71B6B3C-6195-4799-A5A0-F7454F4252FE}" srcOrd="7" destOrd="0" presId="urn:microsoft.com/office/officeart/2005/8/layout/process1"/>
    <dgm:cxn modelId="{DFD29471-E0D4-4E22-8450-737E8B1B4BCA}" type="presParOf" srcId="{E71B6B3C-6195-4799-A5A0-F7454F4252FE}" destId="{A756851D-1B02-4F11-9B00-AB7576D7D760}" srcOrd="0" destOrd="0" presId="urn:microsoft.com/office/officeart/2005/8/layout/process1"/>
    <dgm:cxn modelId="{9B5BFC37-6775-459F-ACA9-0AD867C92A1E}" type="presParOf" srcId="{48E4BEEE-358D-4FFC-BB2D-711AA2A8CCE3}" destId="{744BBA7F-F7F0-4C56-9AE3-9F763CB4C30A}" srcOrd="8" destOrd="0" presId="urn:microsoft.com/office/officeart/2005/8/layout/process1"/>
    <dgm:cxn modelId="{516FE2D6-FF15-4B01-AEA8-A586CF04CCCE}" type="presParOf" srcId="{48E4BEEE-358D-4FFC-BB2D-711AA2A8CCE3}" destId="{A6D110EA-915A-4532-85CD-B6F4105486A3}" srcOrd="9" destOrd="0" presId="urn:microsoft.com/office/officeart/2005/8/layout/process1"/>
    <dgm:cxn modelId="{991B2BA2-BBE0-4507-ABC1-B313551E3CB3}" type="presParOf" srcId="{A6D110EA-915A-4532-85CD-B6F4105486A3}" destId="{BDF27138-E1A2-4D63-A2EA-69A6FB3BFA13}" srcOrd="0" destOrd="0" presId="urn:microsoft.com/office/officeart/2005/8/layout/process1"/>
    <dgm:cxn modelId="{1D893352-F939-4DDE-80CE-F8BEDA47CA49}" type="presParOf" srcId="{48E4BEEE-358D-4FFC-BB2D-711AA2A8CCE3}" destId="{63A38024-7D43-4277-B024-586E8E4DDD97}" srcOrd="10" destOrd="0" presId="urn:microsoft.com/office/officeart/2005/8/layout/process1"/>
    <dgm:cxn modelId="{12FD5F01-EAA8-45BD-B92A-17AB70A2F6BB}" type="presParOf" srcId="{48E4BEEE-358D-4FFC-BB2D-711AA2A8CCE3}" destId="{E3311E64-AFF5-4BEE-B12C-22E0E10C2C71}" srcOrd="11" destOrd="0" presId="urn:microsoft.com/office/officeart/2005/8/layout/process1"/>
    <dgm:cxn modelId="{8334AAE1-D6E2-4CD9-9D22-0035DDD31C9D}" type="presParOf" srcId="{E3311E64-AFF5-4BEE-B12C-22E0E10C2C71}" destId="{18ED63FD-B028-4A05-BA23-BC4A6D3314DB}" srcOrd="0" destOrd="0" presId="urn:microsoft.com/office/officeart/2005/8/layout/process1"/>
    <dgm:cxn modelId="{AE485CC1-349A-484B-A3B1-A42AC5B0644D}" type="presParOf" srcId="{48E4BEEE-358D-4FFC-BB2D-711AA2A8CCE3}" destId="{7A9C23AC-26A4-43DA-9263-6E466EF5FAAE}" srcOrd="12" destOrd="0" presId="urn:microsoft.com/office/officeart/2005/8/layout/process1"/>
    <dgm:cxn modelId="{0133EF3C-AA0F-49AA-BF9A-1B8812841438}" type="presParOf" srcId="{48E4BEEE-358D-4FFC-BB2D-711AA2A8CCE3}" destId="{B417E64A-1800-4F20-98D0-433038338528}" srcOrd="13" destOrd="0" presId="urn:microsoft.com/office/officeart/2005/8/layout/process1"/>
    <dgm:cxn modelId="{B805A619-AFE2-44FE-8BA1-61AFA56088FD}" type="presParOf" srcId="{B417E64A-1800-4F20-98D0-433038338528}" destId="{4655B48B-35E1-43AB-8592-4E3610624624}" srcOrd="0" destOrd="0" presId="urn:microsoft.com/office/officeart/2005/8/layout/process1"/>
    <dgm:cxn modelId="{529FBED0-E3D4-4882-8219-6ABCF36933E5}" type="presParOf" srcId="{48E4BEEE-358D-4FFC-BB2D-711AA2A8CCE3}" destId="{26441F97-1183-4651-A66F-DE2D928A76CE}" srcOrd="14" destOrd="0" presId="urn:microsoft.com/office/officeart/2005/8/layout/process1"/>
    <dgm:cxn modelId="{E5512305-F812-4133-889B-F2043D22712E}" type="presParOf" srcId="{48E4BEEE-358D-4FFC-BB2D-711AA2A8CCE3}" destId="{A3BC5564-441E-446D-9570-4BFC689F20C9}" srcOrd="15" destOrd="0" presId="urn:microsoft.com/office/officeart/2005/8/layout/process1"/>
    <dgm:cxn modelId="{D7E091A3-6AC2-4A3D-98DF-DC6E9491E09C}" type="presParOf" srcId="{A3BC5564-441E-446D-9570-4BFC689F20C9}" destId="{EBCD3005-A11C-467A-ADAF-89A0016F189A}" srcOrd="0" destOrd="0" presId="urn:microsoft.com/office/officeart/2005/8/layout/process1"/>
    <dgm:cxn modelId="{430ADB30-1090-4F2D-926F-CD4E212C912D}" type="presParOf" srcId="{48E4BEEE-358D-4FFC-BB2D-711AA2A8CCE3}" destId="{7C0FC4AD-402D-4D28-A338-64B5234ED683}" srcOrd="16" destOrd="0" presId="urn:microsoft.com/office/officeart/2005/8/layout/process1"/>
    <dgm:cxn modelId="{14F0BB75-7EE5-456C-B2BA-3DC3C94D167B}" type="presParOf" srcId="{48E4BEEE-358D-4FFC-BB2D-711AA2A8CCE3}" destId="{B0E39B35-6518-4BE8-A4B7-2DCF9E9BAFD7}" srcOrd="17" destOrd="0" presId="urn:microsoft.com/office/officeart/2005/8/layout/process1"/>
    <dgm:cxn modelId="{1915909F-01F9-4AF3-9CE5-F7016697412F}" type="presParOf" srcId="{B0E39B35-6518-4BE8-A4B7-2DCF9E9BAFD7}" destId="{2822F03F-9B98-4807-AB87-057E7C6CCAD9}" srcOrd="0" destOrd="0" presId="urn:microsoft.com/office/officeart/2005/8/layout/process1"/>
    <dgm:cxn modelId="{7CB69554-D446-451B-A0BB-C59FBAC82B18}" type="presParOf" srcId="{48E4BEEE-358D-4FFC-BB2D-711AA2A8CCE3}" destId="{DC733389-1DC6-4527-9E6D-2853CF249B41}" srcOrd="18" destOrd="0" presId="urn:microsoft.com/office/officeart/2005/8/layout/process1"/>
    <dgm:cxn modelId="{46EA707F-6338-4653-8A66-DACE90C57D82}" type="presParOf" srcId="{48E4BEEE-358D-4FFC-BB2D-711AA2A8CCE3}" destId="{902F1091-4BAA-46EA-85D6-42235A5A44A3}" srcOrd="19" destOrd="0" presId="urn:microsoft.com/office/officeart/2005/8/layout/process1"/>
    <dgm:cxn modelId="{625AF065-AD47-4D7A-81EC-9179495ADA59}" type="presParOf" srcId="{902F1091-4BAA-46EA-85D6-42235A5A44A3}" destId="{1433ABC4-8E4E-460F-9F16-F01BA9870B53}" srcOrd="0" destOrd="0" presId="urn:microsoft.com/office/officeart/2005/8/layout/process1"/>
    <dgm:cxn modelId="{BCF27997-C7AA-4ACA-ACF3-66E74E5B44BE}" type="presParOf" srcId="{48E4BEEE-358D-4FFC-BB2D-711AA2A8CCE3}" destId="{71AC2BA8-486A-4EE7-BF86-658523DC027C}" srcOrd="20" destOrd="0" presId="urn:microsoft.com/office/officeart/2005/8/layout/process1"/>
    <dgm:cxn modelId="{91A78DCE-FFC0-4820-9773-DF3B5B50A7AC}" type="presParOf" srcId="{48E4BEEE-358D-4FFC-BB2D-711AA2A8CCE3}" destId="{52752FA5-58BB-4C6E-A96A-2634E1234BD1}" srcOrd="21" destOrd="0" presId="urn:microsoft.com/office/officeart/2005/8/layout/process1"/>
    <dgm:cxn modelId="{BE319C72-27BF-4696-87D3-34C017695355}" type="presParOf" srcId="{52752FA5-58BB-4C6E-A96A-2634E1234BD1}" destId="{7191E619-FB7A-4A93-B874-0F2B60ECE18C}" srcOrd="0" destOrd="0" presId="urn:microsoft.com/office/officeart/2005/8/layout/process1"/>
    <dgm:cxn modelId="{1C91278D-ACBC-4ADD-A416-0F20AD1BCD3E}" type="presParOf" srcId="{48E4BEEE-358D-4FFC-BB2D-711AA2A8CCE3}" destId="{190EC9F4-DAF4-4A32-BBF3-292AC6C66E3E}" srcOrd="22" destOrd="0" presId="urn:microsoft.com/office/officeart/2005/8/layout/process1"/>
    <dgm:cxn modelId="{24E58C50-610C-4462-BEC3-CC57BD9153BF}" type="presParOf" srcId="{48E4BEEE-358D-4FFC-BB2D-711AA2A8CCE3}" destId="{D6D3BDC2-9B0B-4103-B0EF-BCBEF7C22ED1}" srcOrd="23" destOrd="0" presId="urn:microsoft.com/office/officeart/2005/8/layout/process1"/>
    <dgm:cxn modelId="{18084169-B69E-470F-80E8-EFCF7C3F53BC}" type="presParOf" srcId="{D6D3BDC2-9B0B-4103-B0EF-BCBEF7C22ED1}" destId="{1B08E928-BC95-4BD3-AFE3-A6EE8CDD0DB5}" srcOrd="0" destOrd="0" presId="urn:microsoft.com/office/officeart/2005/8/layout/process1"/>
    <dgm:cxn modelId="{F9EFACA0-4FAB-4C0C-A7E2-1E8B7DA5224C}" type="presParOf" srcId="{48E4BEEE-358D-4FFC-BB2D-711AA2A8CCE3}" destId="{8554F5E0-048A-4701-8B7F-A34BA235C96B}" srcOrd="24" destOrd="0" presId="urn:microsoft.com/office/officeart/2005/8/layout/process1"/>
    <dgm:cxn modelId="{10B467D3-A8B1-4A49-B19A-F633EE32A2A9}" type="presParOf" srcId="{48E4BEEE-358D-4FFC-BB2D-711AA2A8CCE3}" destId="{5A7A4DCA-0B47-4973-81DB-2F2523375ACD}" srcOrd="25" destOrd="0" presId="urn:microsoft.com/office/officeart/2005/8/layout/process1"/>
    <dgm:cxn modelId="{F0CC99F0-62F4-440C-8BBA-C71AB4E9885C}" type="presParOf" srcId="{5A7A4DCA-0B47-4973-81DB-2F2523375ACD}" destId="{91317D1B-05B7-4E96-98C3-69CD66C17CA0}" srcOrd="0" destOrd="0" presId="urn:microsoft.com/office/officeart/2005/8/layout/process1"/>
    <dgm:cxn modelId="{3C41B054-AC3C-4D46-8A0B-AC7C12DDC2DF}" type="presParOf" srcId="{48E4BEEE-358D-4FFC-BB2D-711AA2A8CCE3}" destId="{75EFF135-60BB-4EC6-8EDF-5A904D58706C}" srcOrd="26" destOrd="0" presId="urn:microsoft.com/office/officeart/2005/8/layout/process1"/>
    <dgm:cxn modelId="{5713E28D-32D2-4549-9842-2258D2CCD3EB}" type="presParOf" srcId="{48E4BEEE-358D-4FFC-BB2D-711AA2A8CCE3}" destId="{A0FDA379-3886-4B9F-B1C4-F89213EFA059}" srcOrd="27" destOrd="0" presId="urn:microsoft.com/office/officeart/2005/8/layout/process1"/>
    <dgm:cxn modelId="{FA5F593F-FCEE-4951-854A-E57B676EB1E3}" type="presParOf" srcId="{A0FDA379-3886-4B9F-B1C4-F89213EFA059}" destId="{3A716EC0-197E-47AE-97B9-6AF72D0165FC}" srcOrd="0" destOrd="0" presId="urn:microsoft.com/office/officeart/2005/8/layout/process1"/>
    <dgm:cxn modelId="{9005C13C-0FC2-4A72-9E3D-412A756C946A}" type="presParOf" srcId="{48E4BEEE-358D-4FFC-BB2D-711AA2A8CCE3}" destId="{B3D0FECA-8ED4-49BC-BDDE-D41FC10F53FE}" srcOrd="28" destOrd="0" presId="urn:microsoft.com/office/officeart/2005/8/layout/process1"/>
    <dgm:cxn modelId="{8012DDDC-07C3-4687-8D55-42AD34C4A095}" type="presParOf" srcId="{48E4BEEE-358D-4FFC-BB2D-711AA2A8CCE3}" destId="{B851DA5E-0761-436C-9B9C-9676FD205724}" srcOrd="29" destOrd="0" presId="urn:microsoft.com/office/officeart/2005/8/layout/process1"/>
    <dgm:cxn modelId="{718D3755-85E3-4891-B933-433600018140}" type="presParOf" srcId="{B851DA5E-0761-436C-9B9C-9676FD205724}" destId="{E534B5A6-DD29-4397-A1B0-89BB6ECB3476}" srcOrd="0" destOrd="0" presId="urn:microsoft.com/office/officeart/2005/8/layout/process1"/>
    <dgm:cxn modelId="{BEC40C11-785C-4DFB-BBA4-71BCF5895BDB}" type="presParOf" srcId="{48E4BEEE-358D-4FFC-BB2D-711AA2A8CCE3}" destId="{439B67F0-CB67-442A-AB2A-5DD86FBC40FC}" srcOrd="30" destOrd="0" presId="urn:microsoft.com/office/officeart/2005/8/layout/process1"/>
    <dgm:cxn modelId="{73D40604-8CCE-4FD2-8093-2B619FEDFCB7}" type="presParOf" srcId="{48E4BEEE-358D-4FFC-BB2D-711AA2A8CCE3}" destId="{01211DF1-9879-4D80-B911-43372D9D1237}" srcOrd="31" destOrd="0" presId="urn:microsoft.com/office/officeart/2005/8/layout/process1"/>
    <dgm:cxn modelId="{FF0A0193-9169-44A4-B094-B546B6C407A1}" type="presParOf" srcId="{01211DF1-9879-4D80-B911-43372D9D1237}" destId="{F7FF59CE-10C1-4C93-B647-4DFF345058C5}" srcOrd="0" destOrd="0" presId="urn:microsoft.com/office/officeart/2005/8/layout/process1"/>
    <dgm:cxn modelId="{2D62E84A-690D-4271-BB7C-2AF6BBA4F9D9}" type="presParOf" srcId="{48E4BEEE-358D-4FFC-BB2D-711AA2A8CCE3}" destId="{A26DD8F4-3AA7-4BC1-859C-A036EE460FE6}" srcOrd="32" destOrd="0" presId="urn:microsoft.com/office/officeart/2005/8/layout/process1"/>
    <dgm:cxn modelId="{A262EE30-D89C-459E-8D0D-D3CD38D51E20}" type="presParOf" srcId="{48E4BEEE-358D-4FFC-BB2D-711AA2A8CCE3}" destId="{6A4B511C-0DFD-42D5-855C-A8B38531BEF8}" srcOrd="33" destOrd="0" presId="urn:microsoft.com/office/officeart/2005/8/layout/process1"/>
    <dgm:cxn modelId="{2FB289CD-2644-4DDE-8A12-34CF785B9317}" type="presParOf" srcId="{6A4B511C-0DFD-42D5-855C-A8B38531BEF8}" destId="{A58E1A98-DA6C-4A56-9464-7B2A924CC8E8}" srcOrd="0" destOrd="0" presId="urn:microsoft.com/office/officeart/2005/8/layout/process1"/>
    <dgm:cxn modelId="{513D862B-A818-40D3-845C-8472BB3C30D4}" type="presParOf" srcId="{48E4BEEE-358D-4FFC-BB2D-711AA2A8CCE3}" destId="{CED58FE2-1C2E-4D41-B004-A59FBE1746D9}" srcOrd="34" destOrd="0" presId="urn:microsoft.com/office/officeart/2005/8/layout/process1"/>
    <dgm:cxn modelId="{89F4971E-91E4-4907-B150-445D820E4786}" type="presParOf" srcId="{48E4BEEE-358D-4FFC-BB2D-711AA2A8CCE3}" destId="{F8998F13-A122-48A6-A371-C3386D94165B}" srcOrd="35" destOrd="0" presId="urn:microsoft.com/office/officeart/2005/8/layout/process1"/>
    <dgm:cxn modelId="{75030B46-902F-4609-9D8B-35E8A795E00C}" type="presParOf" srcId="{F8998F13-A122-48A6-A371-C3386D94165B}" destId="{F34FEDD9-A721-41A0-8699-FBFD0C112335}" srcOrd="0" destOrd="0" presId="urn:microsoft.com/office/officeart/2005/8/layout/process1"/>
    <dgm:cxn modelId="{C23C91D5-32A5-465E-BA90-9C2A229CBEFE}" type="presParOf" srcId="{48E4BEEE-358D-4FFC-BB2D-711AA2A8CCE3}" destId="{E7BB1D5C-70A0-40F5-B38B-759E226515E2}" srcOrd="36" destOrd="0" presId="urn:microsoft.com/office/officeart/2005/8/layout/process1"/>
    <dgm:cxn modelId="{916824B9-1620-45F5-A152-EFDDE40F6BE7}" type="presParOf" srcId="{48E4BEEE-358D-4FFC-BB2D-711AA2A8CCE3}" destId="{BF9A9573-4DBC-415F-A574-DAB91A14506B}" srcOrd="37" destOrd="0" presId="urn:microsoft.com/office/officeart/2005/8/layout/process1"/>
    <dgm:cxn modelId="{C1057251-BEE3-4C80-8497-38C68761BE7F}" type="presParOf" srcId="{BF9A9573-4DBC-415F-A574-DAB91A14506B}" destId="{9567AC85-6796-43FD-94B1-CA76AAE1D448}" srcOrd="0" destOrd="0" presId="urn:microsoft.com/office/officeart/2005/8/layout/process1"/>
    <dgm:cxn modelId="{E3C798C2-31F5-49BA-993E-A9994FBF68A1}"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842502-A10C-46E1-960F-54076E445E8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AU"/>
        </a:p>
      </dgm:t>
    </dgm:pt>
    <dgm:pt modelId="{6A25D10F-9E3C-4CCE-933D-95C556C3F80C}">
      <dgm:prSet/>
      <dgm:spPr/>
      <dgm:t>
        <a:bodyPr/>
        <a:lstStyle/>
        <a:p>
          <a:pPr rtl="0"/>
          <a:r>
            <a:rPr lang="en-AU" dirty="0" smtClean="0"/>
            <a:t>Deregulation</a:t>
          </a:r>
          <a:endParaRPr lang="en-AU" dirty="0"/>
        </a:p>
      </dgm:t>
    </dgm:pt>
    <dgm:pt modelId="{19668254-C337-4ABF-A794-F787F3A16629}" type="parTrans" cxnId="{69B644CC-5540-4B27-8066-5360D7420313}">
      <dgm:prSet/>
      <dgm:spPr/>
      <dgm:t>
        <a:bodyPr/>
        <a:lstStyle/>
        <a:p>
          <a:endParaRPr lang="en-AU"/>
        </a:p>
      </dgm:t>
    </dgm:pt>
    <dgm:pt modelId="{B491F769-CFA3-43A0-AAA5-5B26DA34ACFA}" type="sibTrans" cxnId="{69B644CC-5540-4B27-8066-5360D7420313}">
      <dgm:prSet/>
      <dgm:spPr/>
      <dgm:t>
        <a:bodyPr/>
        <a:lstStyle/>
        <a:p>
          <a:endParaRPr lang="en-AU"/>
        </a:p>
      </dgm:t>
    </dgm:pt>
    <dgm:pt modelId="{561E05A3-876B-484B-937C-927A1C2BA50C}">
      <dgm:prSet/>
      <dgm:spPr/>
      <dgm:t>
        <a:bodyPr/>
        <a:lstStyle/>
        <a:p>
          <a:pPr rtl="0"/>
          <a:r>
            <a:rPr lang="en-AU" dirty="0" smtClean="0"/>
            <a:t>1995 age group; 45% enter HE (sometime in their life)</a:t>
          </a:r>
          <a:endParaRPr lang="en-AU" dirty="0"/>
        </a:p>
      </dgm:t>
    </dgm:pt>
    <dgm:pt modelId="{64456664-926C-472A-926B-D91FEA9D4649}" type="parTrans" cxnId="{44AF3528-A8E2-45FA-9281-09CD369BB31C}">
      <dgm:prSet/>
      <dgm:spPr/>
      <dgm:t>
        <a:bodyPr/>
        <a:lstStyle/>
        <a:p>
          <a:endParaRPr lang="en-AU"/>
        </a:p>
      </dgm:t>
    </dgm:pt>
    <dgm:pt modelId="{410C69CE-D970-4043-B367-88A21EFDB451}" type="sibTrans" cxnId="{44AF3528-A8E2-45FA-9281-09CD369BB31C}">
      <dgm:prSet/>
      <dgm:spPr/>
      <dgm:t>
        <a:bodyPr/>
        <a:lstStyle/>
        <a:p>
          <a:endParaRPr lang="en-AU"/>
        </a:p>
      </dgm:t>
    </dgm:pt>
    <dgm:pt modelId="{533D4B58-42E6-433F-8C08-78AD38E56F55}">
      <dgm:prSet/>
      <dgm:spPr/>
      <dgm:t>
        <a:bodyPr/>
        <a:lstStyle/>
        <a:p>
          <a:pPr rtl="0"/>
          <a:r>
            <a:rPr lang="en-AU" dirty="0" smtClean="0"/>
            <a:t>Government equity plans (focus upon success and retention of poorly represented groups. </a:t>
          </a:r>
          <a:r>
            <a:rPr lang="en-AU" dirty="0" err="1" smtClean="0"/>
            <a:t>Ie</a:t>
          </a:r>
          <a:r>
            <a:rPr lang="en-AU" dirty="0" smtClean="0"/>
            <a:t>. rural)</a:t>
          </a:r>
          <a:endParaRPr lang="en-AU" dirty="0"/>
        </a:p>
      </dgm:t>
    </dgm:pt>
    <dgm:pt modelId="{663849FD-D484-4B13-95D4-EE683CEA6BEC}" type="parTrans" cxnId="{4D9A94B4-94E9-4461-8CEC-7937C09662D8}">
      <dgm:prSet/>
      <dgm:spPr/>
      <dgm:t>
        <a:bodyPr/>
        <a:lstStyle/>
        <a:p>
          <a:endParaRPr lang="en-AU"/>
        </a:p>
      </dgm:t>
    </dgm:pt>
    <dgm:pt modelId="{4C3E01CF-EE30-4789-AC48-08457A6C1BBA}" type="sibTrans" cxnId="{4D9A94B4-94E9-4461-8CEC-7937C09662D8}">
      <dgm:prSet/>
      <dgm:spPr/>
      <dgm:t>
        <a:bodyPr/>
        <a:lstStyle/>
        <a:p>
          <a:endParaRPr lang="en-AU"/>
        </a:p>
      </dgm:t>
    </dgm:pt>
    <dgm:pt modelId="{212AEE6E-16A4-4996-9BCE-B38C30780D5E}" type="pres">
      <dgm:prSet presAssocID="{3D842502-A10C-46E1-960F-54076E445E86}" presName="Name0" presStyleCnt="0">
        <dgm:presLayoutVars>
          <dgm:dir/>
          <dgm:resizeHandles val="exact"/>
        </dgm:presLayoutVars>
      </dgm:prSet>
      <dgm:spPr/>
      <dgm:t>
        <a:bodyPr/>
        <a:lstStyle/>
        <a:p>
          <a:endParaRPr lang="en-AU"/>
        </a:p>
      </dgm:t>
    </dgm:pt>
    <dgm:pt modelId="{DB84A27E-B15A-4957-B481-8CC417BDBCBE}" type="pres">
      <dgm:prSet presAssocID="{6A25D10F-9E3C-4CCE-933D-95C556C3F80C}" presName="node" presStyleLbl="node1" presStyleIdx="0" presStyleCnt="3">
        <dgm:presLayoutVars>
          <dgm:bulletEnabled val="1"/>
        </dgm:presLayoutVars>
      </dgm:prSet>
      <dgm:spPr/>
      <dgm:t>
        <a:bodyPr/>
        <a:lstStyle/>
        <a:p>
          <a:endParaRPr lang="en-AU"/>
        </a:p>
      </dgm:t>
    </dgm:pt>
    <dgm:pt modelId="{945DA305-6E4A-4467-93AA-DB57594210E4}" type="pres">
      <dgm:prSet presAssocID="{B491F769-CFA3-43A0-AAA5-5B26DA34ACFA}" presName="sibTrans" presStyleLbl="sibTrans2D1" presStyleIdx="0" presStyleCnt="2"/>
      <dgm:spPr/>
      <dgm:t>
        <a:bodyPr/>
        <a:lstStyle/>
        <a:p>
          <a:endParaRPr lang="en-AU"/>
        </a:p>
      </dgm:t>
    </dgm:pt>
    <dgm:pt modelId="{1CBF4D8D-9981-44E6-9F51-7965EB2A8C02}" type="pres">
      <dgm:prSet presAssocID="{B491F769-CFA3-43A0-AAA5-5B26DA34ACFA}" presName="connectorText" presStyleLbl="sibTrans2D1" presStyleIdx="0" presStyleCnt="2"/>
      <dgm:spPr/>
      <dgm:t>
        <a:bodyPr/>
        <a:lstStyle/>
        <a:p>
          <a:endParaRPr lang="en-AU"/>
        </a:p>
      </dgm:t>
    </dgm:pt>
    <dgm:pt modelId="{37FBEF51-E9EA-4246-9FED-DFEBABC6E7A4}" type="pres">
      <dgm:prSet presAssocID="{561E05A3-876B-484B-937C-927A1C2BA50C}" presName="node" presStyleLbl="node1" presStyleIdx="1" presStyleCnt="3">
        <dgm:presLayoutVars>
          <dgm:bulletEnabled val="1"/>
        </dgm:presLayoutVars>
      </dgm:prSet>
      <dgm:spPr/>
      <dgm:t>
        <a:bodyPr/>
        <a:lstStyle/>
        <a:p>
          <a:endParaRPr lang="en-AU"/>
        </a:p>
      </dgm:t>
    </dgm:pt>
    <dgm:pt modelId="{11A74FFD-29FF-4F9A-99C3-B7950854575B}" type="pres">
      <dgm:prSet presAssocID="{410C69CE-D970-4043-B367-88A21EFDB451}" presName="sibTrans" presStyleLbl="sibTrans2D1" presStyleIdx="1" presStyleCnt="2"/>
      <dgm:spPr/>
      <dgm:t>
        <a:bodyPr/>
        <a:lstStyle/>
        <a:p>
          <a:endParaRPr lang="en-AU"/>
        </a:p>
      </dgm:t>
    </dgm:pt>
    <dgm:pt modelId="{22E5EE20-09D1-41DF-9C0B-44BD7141E15C}" type="pres">
      <dgm:prSet presAssocID="{410C69CE-D970-4043-B367-88A21EFDB451}" presName="connectorText" presStyleLbl="sibTrans2D1" presStyleIdx="1" presStyleCnt="2"/>
      <dgm:spPr/>
      <dgm:t>
        <a:bodyPr/>
        <a:lstStyle/>
        <a:p>
          <a:endParaRPr lang="en-AU"/>
        </a:p>
      </dgm:t>
    </dgm:pt>
    <dgm:pt modelId="{CDC81839-C434-4D50-89D7-2F97412C996C}" type="pres">
      <dgm:prSet presAssocID="{533D4B58-42E6-433F-8C08-78AD38E56F55}" presName="node" presStyleLbl="node1" presStyleIdx="2" presStyleCnt="3">
        <dgm:presLayoutVars>
          <dgm:bulletEnabled val="1"/>
        </dgm:presLayoutVars>
      </dgm:prSet>
      <dgm:spPr/>
      <dgm:t>
        <a:bodyPr/>
        <a:lstStyle/>
        <a:p>
          <a:endParaRPr lang="en-AU"/>
        </a:p>
      </dgm:t>
    </dgm:pt>
  </dgm:ptLst>
  <dgm:cxnLst>
    <dgm:cxn modelId="{646F2F60-E030-4406-BC54-F61144BCF36D}" type="presOf" srcId="{410C69CE-D970-4043-B367-88A21EFDB451}" destId="{22E5EE20-09D1-41DF-9C0B-44BD7141E15C}" srcOrd="1" destOrd="0" presId="urn:microsoft.com/office/officeart/2005/8/layout/process1"/>
    <dgm:cxn modelId="{9D9B8DF8-978F-40E7-84D2-2B6547B80F4B}" type="presOf" srcId="{533D4B58-42E6-433F-8C08-78AD38E56F55}" destId="{CDC81839-C434-4D50-89D7-2F97412C996C}" srcOrd="0" destOrd="0" presId="urn:microsoft.com/office/officeart/2005/8/layout/process1"/>
    <dgm:cxn modelId="{950767BA-9383-438A-BA8B-A75A09A9D965}" type="presOf" srcId="{B491F769-CFA3-43A0-AAA5-5B26DA34ACFA}" destId="{945DA305-6E4A-4467-93AA-DB57594210E4}" srcOrd="0" destOrd="0" presId="urn:microsoft.com/office/officeart/2005/8/layout/process1"/>
    <dgm:cxn modelId="{69B644CC-5540-4B27-8066-5360D7420313}" srcId="{3D842502-A10C-46E1-960F-54076E445E86}" destId="{6A25D10F-9E3C-4CCE-933D-95C556C3F80C}" srcOrd="0" destOrd="0" parTransId="{19668254-C337-4ABF-A794-F787F3A16629}" sibTransId="{B491F769-CFA3-43A0-AAA5-5B26DA34ACFA}"/>
    <dgm:cxn modelId="{8AB5DF21-963C-42C0-B59F-6C2DC0BED007}" type="presOf" srcId="{6A25D10F-9E3C-4CCE-933D-95C556C3F80C}" destId="{DB84A27E-B15A-4957-B481-8CC417BDBCBE}" srcOrd="0" destOrd="0" presId="urn:microsoft.com/office/officeart/2005/8/layout/process1"/>
    <dgm:cxn modelId="{AE6CD65B-E715-4C27-8BA9-6A92D34CDBB1}" type="presOf" srcId="{561E05A3-876B-484B-937C-927A1C2BA50C}" destId="{37FBEF51-E9EA-4246-9FED-DFEBABC6E7A4}" srcOrd="0" destOrd="0" presId="urn:microsoft.com/office/officeart/2005/8/layout/process1"/>
    <dgm:cxn modelId="{EEB5CEEF-588F-4282-9BB9-EC988FC533A2}" type="presOf" srcId="{410C69CE-D970-4043-B367-88A21EFDB451}" destId="{11A74FFD-29FF-4F9A-99C3-B7950854575B}" srcOrd="0" destOrd="0" presId="urn:microsoft.com/office/officeart/2005/8/layout/process1"/>
    <dgm:cxn modelId="{A5BDD86C-4094-4355-A653-6F8000B74D6D}" type="presOf" srcId="{3D842502-A10C-46E1-960F-54076E445E86}" destId="{212AEE6E-16A4-4996-9BCE-B38C30780D5E}" srcOrd="0" destOrd="0" presId="urn:microsoft.com/office/officeart/2005/8/layout/process1"/>
    <dgm:cxn modelId="{4D9A94B4-94E9-4461-8CEC-7937C09662D8}" srcId="{3D842502-A10C-46E1-960F-54076E445E86}" destId="{533D4B58-42E6-433F-8C08-78AD38E56F55}" srcOrd="2" destOrd="0" parTransId="{663849FD-D484-4B13-95D4-EE683CEA6BEC}" sibTransId="{4C3E01CF-EE30-4789-AC48-08457A6C1BBA}"/>
    <dgm:cxn modelId="{44AF3528-A8E2-45FA-9281-09CD369BB31C}" srcId="{3D842502-A10C-46E1-960F-54076E445E86}" destId="{561E05A3-876B-484B-937C-927A1C2BA50C}" srcOrd="1" destOrd="0" parTransId="{64456664-926C-472A-926B-D91FEA9D4649}" sibTransId="{410C69CE-D970-4043-B367-88A21EFDB451}"/>
    <dgm:cxn modelId="{A27E6255-67F1-43A6-8AE3-54A962A74821}" type="presOf" srcId="{B491F769-CFA3-43A0-AAA5-5B26DA34ACFA}" destId="{1CBF4D8D-9981-44E6-9F51-7965EB2A8C02}" srcOrd="1" destOrd="0" presId="urn:microsoft.com/office/officeart/2005/8/layout/process1"/>
    <dgm:cxn modelId="{FB3EF47B-FF26-4FCE-93BD-DC6F9B2A5FF9}" type="presParOf" srcId="{212AEE6E-16A4-4996-9BCE-B38C30780D5E}" destId="{DB84A27E-B15A-4957-B481-8CC417BDBCBE}" srcOrd="0" destOrd="0" presId="urn:microsoft.com/office/officeart/2005/8/layout/process1"/>
    <dgm:cxn modelId="{8F2CF874-6948-40A2-BF9C-4F9244319E96}" type="presParOf" srcId="{212AEE6E-16A4-4996-9BCE-B38C30780D5E}" destId="{945DA305-6E4A-4467-93AA-DB57594210E4}" srcOrd="1" destOrd="0" presId="urn:microsoft.com/office/officeart/2005/8/layout/process1"/>
    <dgm:cxn modelId="{0860EA5C-0547-42D8-8933-39756EB3352A}" type="presParOf" srcId="{945DA305-6E4A-4467-93AA-DB57594210E4}" destId="{1CBF4D8D-9981-44E6-9F51-7965EB2A8C02}" srcOrd="0" destOrd="0" presId="urn:microsoft.com/office/officeart/2005/8/layout/process1"/>
    <dgm:cxn modelId="{96CEE26F-7F31-49E1-A6D0-3A84B9D986FB}" type="presParOf" srcId="{212AEE6E-16A4-4996-9BCE-B38C30780D5E}" destId="{37FBEF51-E9EA-4246-9FED-DFEBABC6E7A4}" srcOrd="2" destOrd="0" presId="urn:microsoft.com/office/officeart/2005/8/layout/process1"/>
    <dgm:cxn modelId="{02FF794D-7C88-4075-87A9-7D08A065C54D}" type="presParOf" srcId="{212AEE6E-16A4-4996-9BCE-B38C30780D5E}" destId="{11A74FFD-29FF-4F9A-99C3-B7950854575B}" srcOrd="3" destOrd="0" presId="urn:microsoft.com/office/officeart/2005/8/layout/process1"/>
    <dgm:cxn modelId="{D5D6B037-25A2-44CE-BAA0-E5D222571E39}" type="presParOf" srcId="{11A74FFD-29FF-4F9A-99C3-B7950854575B}" destId="{22E5EE20-09D1-41DF-9C0B-44BD7141E15C}" srcOrd="0" destOrd="0" presId="urn:microsoft.com/office/officeart/2005/8/layout/process1"/>
    <dgm:cxn modelId="{759A3DD1-1E96-47D3-A2D1-1234089DDFD1}" type="presParOf" srcId="{212AEE6E-16A4-4996-9BCE-B38C30780D5E}" destId="{CDC81839-C434-4D50-89D7-2F97412C996C}"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528B4599-59C1-4172-868F-5C518D3959C6}" type="presOf" srcId="{3EBBF2CB-9C5E-445B-8362-C1F1E26299C4}" destId="{9567AC85-6796-43FD-94B1-CA76AAE1D448}" srcOrd="1" destOrd="0" presId="urn:microsoft.com/office/officeart/2005/8/layout/process1"/>
    <dgm:cxn modelId="{0946D19B-D68B-4765-9B59-17813017B4C6}" type="presOf" srcId="{F921B5C6-5387-40ED-B6B6-7C8A3C1D81AA}" destId="{E053EE7E-F3E3-40B0-84E5-F42E14ED36B5}" srcOrd="0" destOrd="0" presId="urn:microsoft.com/office/officeart/2005/8/layout/process1"/>
    <dgm:cxn modelId="{A214CF92-E1B5-4193-B6EF-3CC5C126E5F3}" type="presOf" srcId="{8286FB62-398B-4C62-B630-26902BD82EB9}" destId="{18ED63FD-B028-4A05-BA23-BC4A6D3314DB}" srcOrd="1" destOrd="0" presId="urn:microsoft.com/office/officeart/2005/8/layout/process1"/>
    <dgm:cxn modelId="{0A3BD693-0B15-4DEE-A9DB-03BC21DDD125}" type="presOf" srcId="{6EB0D4C3-2FAF-40C7-9894-0B68BE893D49}" destId="{E71B6B3C-6195-4799-A5A0-F7454F4252FE}" srcOrd="0" destOrd="0" presId="urn:microsoft.com/office/officeart/2005/8/layout/process1"/>
    <dgm:cxn modelId="{06BCEB05-A2FD-4A81-AAF4-538E195180A2}" type="presOf" srcId="{9E4028C4-DFED-4CAD-B094-4EA6D551EFB6}" destId="{3A716EC0-197E-47AE-97B9-6AF72D0165FC}" srcOrd="1" destOrd="0" presId="urn:microsoft.com/office/officeart/2005/8/layout/process1"/>
    <dgm:cxn modelId="{B4E8FCD6-D56C-4941-AE1C-3646C6CE6DEE}" srcId="{AC2D8BAF-26DF-425D-AA20-01EAAB34019A}" destId="{0ED777E2-CA00-4E0A-B2AD-F835426B4FDF}" srcOrd="17" destOrd="0" parTransId="{7E4D3C9C-085B-4BC7-B1ED-6AB0F9A490A4}" sibTransId="{8B64A048-DC21-4A30-9D67-434D10302AD7}"/>
    <dgm:cxn modelId="{8DDBFF88-432E-44E2-BF15-9242C24467A9}" type="presOf" srcId="{7056B073-F22F-4986-83E7-D7AAE575387A}" destId="{B3D0FECA-8ED4-49BC-BDDE-D41FC10F53FE}" srcOrd="0" destOrd="0" presId="urn:microsoft.com/office/officeart/2005/8/layout/process1"/>
    <dgm:cxn modelId="{0D24DAD0-5216-4719-8FE4-ADB7B1940617}" type="presOf" srcId="{99785116-43C4-443B-9688-64524341DEEC}" destId="{F7FF59CE-10C1-4C93-B647-4DFF345058C5}" srcOrd="1" destOrd="0" presId="urn:microsoft.com/office/officeart/2005/8/layout/process1"/>
    <dgm:cxn modelId="{89E0E5F7-4CDA-4136-8E24-A7AD864D7AA1}" type="presOf" srcId="{6FE0F0D2-19EA-4200-B08B-8218A1A9DD62}" destId="{A58E1A98-DA6C-4A56-9464-7B2A924CC8E8}" srcOrd="1" destOrd="0" presId="urn:microsoft.com/office/officeart/2005/8/layout/process1"/>
    <dgm:cxn modelId="{95C4B206-5A66-4D50-873D-2970FE01BFA7}" srcId="{AC2D8BAF-26DF-425D-AA20-01EAAB34019A}" destId="{65EA3D52-41FE-4ED2-A024-DC73104B1298}" srcOrd="4" destOrd="0" parTransId="{C0A6D044-0D31-4DB2-AC33-0105B8FD1CDC}" sibTransId="{7299871C-CB34-41D5-936F-F3B1C147A705}"/>
    <dgm:cxn modelId="{2A986724-889B-4D3B-81F9-45A8C7F254B4}" srcId="{AC2D8BAF-26DF-425D-AA20-01EAAB34019A}" destId="{A28546E4-1BDC-4481-877D-85A3D0B66FDD}" srcOrd="16" destOrd="0" parTransId="{AAF63FE8-2AAC-4E88-969E-2281ACF1D2C3}" sibTransId="{6FE0F0D2-19EA-4200-B08B-8218A1A9DD62}"/>
    <dgm:cxn modelId="{A0181BCC-EC91-4FA1-9322-BE0AA9754081}" srcId="{AC2D8BAF-26DF-425D-AA20-01EAAB34019A}" destId="{44E9B2C1-5304-4675-8540-68CA351ADB58}" srcOrd="18" destOrd="0" parTransId="{CE48DEEA-2134-409D-9311-09DF1A912C1B}" sibTransId="{3EBBF2CB-9C5E-445B-8362-C1F1E26299C4}"/>
    <dgm:cxn modelId="{35E0B189-DEF2-4866-B8B2-8BFCBB98DBDE}" type="presOf" srcId="{95CB5C97-82BD-4934-9B35-1A78324F709A}" destId="{A3BC5564-441E-446D-9570-4BFC689F20C9}" srcOrd="0" destOrd="0" presId="urn:microsoft.com/office/officeart/2005/8/layout/process1"/>
    <dgm:cxn modelId="{FC4E5925-7648-4BD8-95A5-A93C8834FCBE}" type="presOf" srcId="{A28546E4-1BDC-4481-877D-85A3D0B66FDD}" destId="{A26DD8F4-3AA7-4BC1-859C-A036EE460FE6}" srcOrd="0" destOrd="0" presId="urn:microsoft.com/office/officeart/2005/8/layout/process1"/>
    <dgm:cxn modelId="{6953E47D-21ED-4B34-A2EC-F3D76E521929}" type="presOf" srcId="{CCA8B9CC-BF7D-4247-83C7-3B1349CDBD32}" destId="{A9FA528B-35AA-4F80-8E94-D0700CA1C059}" srcOrd="0" destOrd="0" presId="urn:microsoft.com/office/officeart/2005/8/layout/process1"/>
    <dgm:cxn modelId="{E1393DAF-3D6A-4775-A872-08B1369569A6}" type="presOf" srcId="{0575E1C8-D6A7-471F-9325-F68DD7EE4014}" destId="{7C0FC4AD-402D-4D28-A338-64B5234ED683}" srcOrd="0" destOrd="0" presId="urn:microsoft.com/office/officeart/2005/8/layout/process1"/>
    <dgm:cxn modelId="{667DF5A7-4BE8-4853-8028-C5247E3B2F55}" type="presOf" srcId="{FA6C5CFB-FB0C-4AD0-A877-2DDCD830E843}" destId="{63A38024-7D43-4277-B024-586E8E4DDD97}" srcOrd="0" destOrd="0" presId="urn:microsoft.com/office/officeart/2005/8/layout/process1"/>
    <dgm:cxn modelId="{985B8F35-1539-47C5-A490-7EF8DCC80491}" type="presOf" srcId="{B1F9C5D1-CE21-499A-ACAA-3194BE719CBD}" destId="{B417E64A-1800-4F20-98D0-433038338528}" srcOrd="0" destOrd="0" presId="urn:microsoft.com/office/officeart/2005/8/layout/process1"/>
    <dgm:cxn modelId="{FED91BDB-FA38-4A6F-BD3A-394C375CA107}" type="presOf" srcId="{C5D28277-4062-4B29-8F22-760F97A77BA2}" destId="{D85DFC59-DE15-4E11-BA1A-05A2E51E8A7D}" srcOrd="1"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A10042E8-A590-48DC-B0AE-0D58BC551D52}" type="presOf" srcId="{BAB64C0C-A43D-4779-A426-C0A4AA60C5DA}" destId="{190EC9F4-DAF4-4A32-BBF3-292AC6C66E3E}" srcOrd="0" destOrd="0" presId="urn:microsoft.com/office/officeart/2005/8/layout/process1"/>
    <dgm:cxn modelId="{F2A00A68-B201-44A5-9259-67BB9C6D2981}" type="presOf" srcId="{FA8658CA-272D-4409-BA8C-B1F108DABE68}" destId="{7A9C23AC-26A4-43DA-9263-6E466EF5FAAE}" srcOrd="0" destOrd="0" presId="urn:microsoft.com/office/officeart/2005/8/layout/process1"/>
    <dgm:cxn modelId="{FA83A2FB-308E-4FC6-BB09-F3E1155231A3}" type="presOf" srcId="{83C433C9-6E0E-42BE-B275-1F60A1072D4D}" destId="{B0E39B35-6518-4BE8-A4B7-2DCF9E9BAFD7}" srcOrd="0" destOrd="0" presId="urn:microsoft.com/office/officeart/2005/8/layout/process1"/>
    <dgm:cxn modelId="{C1129CE6-DAA2-42EB-9077-580717BD6A7C}" type="presOf" srcId="{40448D95-B630-418E-BCD5-F0E765286184}" destId="{D8F8E68D-12E9-40D8-9079-141ABB758B51}" srcOrd="0" destOrd="0" presId="urn:microsoft.com/office/officeart/2005/8/layout/process1"/>
    <dgm:cxn modelId="{5DADC0FD-D1A0-4A70-81E5-04A9EAAFB85F}" srcId="{AC2D8BAF-26DF-425D-AA20-01EAAB34019A}" destId="{BF39DB51-40A6-4A78-B734-4A51B2FAD124}" srcOrd="1" destOrd="0" parTransId="{DF4D1689-3776-40F4-9219-F5DC02CEA1EF}" sibTransId="{C5D28277-4062-4B29-8F22-760F97A77BA2}"/>
    <dgm:cxn modelId="{E10BFAE7-9F5C-45E1-8965-9D00FAD9C328}" type="presOf" srcId="{6EB1492C-309D-46CC-B16C-695C53C244DF}" destId="{8554F5E0-048A-4701-8B7F-A34BA235C96B}" srcOrd="0" destOrd="0" presId="urn:microsoft.com/office/officeart/2005/8/layout/process1"/>
    <dgm:cxn modelId="{5CE03E2B-A28D-435F-B9D0-59ED2B756DAC}" type="presOf" srcId="{8286FB62-398B-4C62-B630-26902BD82EB9}" destId="{E3311E64-AFF5-4BEE-B12C-22E0E10C2C71}" srcOrd="0" destOrd="0" presId="urn:microsoft.com/office/officeart/2005/8/layout/process1"/>
    <dgm:cxn modelId="{A2F2DB83-E20F-4CA2-B880-601A3E90F826}" type="presOf" srcId="{18D3FD9E-3EA2-4FA3-8848-9ECC9AE71207}" destId="{91317D1B-05B7-4E96-98C3-69CD66C17CA0}" srcOrd="1" destOrd="0" presId="urn:microsoft.com/office/officeart/2005/8/layout/process1"/>
    <dgm:cxn modelId="{EA1053D1-85E9-462B-9888-6754E06E8ADF}" srcId="{AC2D8BAF-26DF-425D-AA20-01EAAB34019A}" destId="{6EB1492C-309D-46CC-B16C-695C53C244DF}" srcOrd="12" destOrd="0" parTransId="{B5CF1262-6A0F-4A4A-8E01-687B2F2D7D42}" sibTransId="{18D3FD9E-3EA2-4FA3-8848-9ECC9AE71207}"/>
    <dgm:cxn modelId="{AC178B04-EC89-4E52-A902-DAA61C3AC067}" srcId="{AC2D8BAF-26DF-425D-AA20-01EAAB34019A}" destId="{F9666DEC-35CA-4236-9CB0-E8280FC5566C}" srcOrd="9" destOrd="0" parTransId="{6CDEB913-605E-4F78-9E1D-2ED16C2D0F10}" sibTransId="{82A75913-A787-4A79-B157-7AD96FF8BDB5}"/>
    <dgm:cxn modelId="{4771AEBB-465E-47C6-A88E-3BA2EC76AD72}" type="presOf" srcId="{254BDBB1-5FB9-4C66-B7F5-2D49C1525692}" destId="{FC7DAF5C-9F03-4951-9FF4-976C02C00464}" srcOrd="1" destOrd="0" presId="urn:microsoft.com/office/officeart/2005/8/layout/process1"/>
    <dgm:cxn modelId="{800B962F-680E-4733-901E-8C50D7E8EF21}" type="presOf" srcId="{82A75913-A787-4A79-B157-7AD96FF8BDB5}" destId="{1433ABC4-8E4E-460F-9F16-F01BA9870B53}" srcOrd="1" destOrd="0" presId="urn:microsoft.com/office/officeart/2005/8/layout/process1"/>
    <dgm:cxn modelId="{5E2D6C05-BFE3-45CD-8395-382704B85DF3}" srcId="{AC2D8BAF-26DF-425D-AA20-01EAAB34019A}" destId="{5B54296D-06D9-43CE-AEB4-D99EC39E81B0}" srcOrd="13" destOrd="0" parTransId="{0F0DD95C-C9D9-4F8C-B24E-97CA45CA6967}" sibTransId="{9E4028C4-DFED-4CAD-B094-4EA6D551EFB6}"/>
    <dgm:cxn modelId="{FFF91E72-121A-4379-84BA-62164D99886B}" srcId="{AC2D8BAF-26DF-425D-AA20-01EAAB34019A}" destId="{BAB64C0C-A43D-4779-A426-C0A4AA60C5DA}" srcOrd="11" destOrd="0" parTransId="{1B270BB4-30B5-4D7C-9A06-12E0614425FC}" sibTransId="{08EB1D7E-FDD1-4047-A615-CA6AD6A4D40F}"/>
    <dgm:cxn modelId="{C43C65EB-1D99-43E8-9477-93266C7CDBC5}" type="presOf" srcId="{8B64A048-DC21-4A30-9D67-434D10302AD7}" destId="{F8998F13-A122-48A6-A371-C3386D94165B}" srcOrd="0" destOrd="0" presId="urn:microsoft.com/office/officeart/2005/8/layout/process1"/>
    <dgm:cxn modelId="{3A2C041B-326B-490C-9558-B92B0084091A}" type="presOf" srcId="{AC2D8BAF-26DF-425D-AA20-01EAAB34019A}" destId="{48E4BEEE-358D-4FFC-BB2D-711AA2A8CCE3}" srcOrd="0" destOrd="0" presId="urn:microsoft.com/office/officeart/2005/8/layout/process1"/>
    <dgm:cxn modelId="{FA1B559A-126E-4652-AD68-5EF7B71D86C5}" type="presOf" srcId="{85FC1FCD-ED8D-4871-805C-7851176B6F84}" destId="{7191E619-FB7A-4A93-B874-0F2B60ECE18C}" srcOrd="1" destOrd="0" presId="urn:microsoft.com/office/officeart/2005/8/layout/process1"/>
    <dgm:cxn modelId="{EAECE2EE-CD78-4C7D-A6B9-39E59EE5A9D7}" type="presOf" srcId="{B1F9C5D1-CE21-499A-ACAA-3194BE719CBD}" destId="{4655B48B-35E1-43AB-8592-4E3610624624}" srcOrd="1" destOrd="0" presId="urn:microsoft.com/office/officeart/2005/8/layout/process1"/>
    <dgm:cxn modelId="{2B51FAD0-61A9-4702-BB30-9DAE21015D36}" type="presOf" srcId="{51FD2816-5946-4E22-AE40-71AB99761CA0}" destId="{71AC2BA8-486A-4EE7-BF86-658523DC027C}" srcOrd="0" destOrd="0" presId="urn:microsoft.com/office/officeart/2005/8/layout/process1"/>
    <dgm:cxn modelId="{DA26542F-276A-48A1-B67F-A8C623D65870}" type="presOf" srcId="{44E9B2C1-5304-4675-8540-68CA351ADB58}" destId="{E7BB1D5C-70A0-40F5-B38B-759E226515E2}" srcOrd="0" destOrd="0" presId="urn:microsoft.com/office/officeart/2005/8/layout/process1"/>
    <dgm:cxn modelId="{EF7202B0-2550-4437-8422-2C5DD3EF5608}" srcId="{AC2D8BAF-26DF-425D-AA20-01EAAB34019A}" destId="{0575E1C8-D6A7-471F-9325-F68DD7EE4014}" srcOrd="8" destOrd="0" parTransId="{E057EF42-8936-4FA3-8F6F-C52A00402824}" sibTransId="{83C433C9-6E0E-42BE-B275-1F60A1072D4D}"/>
    <dgm:cxn modelId="{1836A256-AA17-4088-85B9-D7B224D66647}" type="presOf" srcId="{6FE0F0D2-19EA-4200-B08B-8218A1A9DD62}" destId="{6A4B511C-0DFD-42D5-855C-A8B38531BEF8}" srcOrd="0" destOrd="0" presId="urn:microsoft.com/office/officeart/2005/8/layout/process1"/>
    <dgm:cxn modelId="{3ADA3B7A-C20D-4E18-8189-32F898E62F1F}" type="presOf" srcId="{0A3B89B8-8DF5-471B-A070-7B6A005D2C51}" destId="{B851DA5E-0761-436C-9B9C-9676FD205724}" srcOrd="0" destOrd="0" presId="urn:microsoft.com/office/officeart/2005/8/layout/process1"/>
    <dgm:cxn modelId="{F943C3D1-DAE8-4F72-A323-4D87A520453E}" type="presOf" srcId="{0ED777E2-CA00-4E0A-B2AD-F835426B4FDF}" destId="{CED58FE2-1C2E-4D41-B004-A59FBE1746D9}" srcOrd="0" destOrd="0" presId="urn:microsoft.com/office/officeart/2005/8/layout/process1"/>
    <dgm:cxn modelId="{2293F11D-B504-4879-9FE8-C1DD84CBCE1F}" type="presOf" srcId="{F921B5C6-5387-40ED-B6B6-7C8A3C1D81AA}" destId="{8B72BFFB-570A-4ED3-9839-0042EFFE03DF}" srcOrd="1" destOrd="0" presId="urn:microsoft.com/office/officeart/2005/8/layout/process1"/>
    <dgm:cxn modelId="{148D9964-8018-4986-9CF3-1E3E21A8F52B}" srcId="{AC2D8BAF-26DF-425D-AA20-01EAAB34019A}" destId="{7D6DBC97-2D1F-4014-9820-0760E9E7B677}" srcOrd="7" destOrd="0" parTransId="{1B7ED8A4-9269-49FE-9FCF-D073F2BB855E}" sibTransId="{95CB5C97-82BD-4934-9B35-1A78324F709A}"/>
    <dgm:cxn modelId="{F692CC30-0566-4331-AE00-91255700F135}" type="presOf" srcId="{6EB0D4C3-2FAF-40C7-9894-0B68BE893D49}" destId="{A756851D-1B02-4F11-9B00-AB7576D7D760}" srcOrd="1" destOrd="0" presId="urn:microsoft.com/office/officeart/2005/8/layout/process1"/>
    <dgm:cxn modelId="{65D8ABCA-BB34-4976-A4F8-210D66105347}" srcId="{AC2D8BAF-26DF-425D-AA20-01EAAB34019A}" destId="{7056B073-F22F-4986-83E7-D7AAE575387A}" srcOrd="14" destOrd="0" parTransId="{8EBEFD8C-961F-4DEF-8BE5-97D6EE5DFF90}" sibTransId="{0A3B89B8-8DF5-471B-A070-7B6A005D2C51}"/>
    <dgm:cxn modelId="{533789D2-9486-4135-8242-E439B31FF594}" type="presOf" srcId="{8B64A048-DC21-4A30-9D67-434D10302AD7}" destId="{F34FEDD9-A721-41A0-8699-FBFD0C112335}" srcOrd="1" destOrd="0" presId="urn:microsoft.com/office/officeart/2005/8/layout/process1"/>
    <dgm:cxn modelId="{47E655B1-CA21-4A1D-8AEC-5F54DE665583}" type="presOf" srcId="{9E4028C4-DFED-4CAD-B094-4EA6D551EFB6}" destId="{A0FDA379-3886-4B9F-B1C4-F89213EFA059}" srcOrd="0" destOrd="0" presId="urn:microsoft.com/office/officeart/2005/8/layout/process1"/>
    <dgm:cxn modelId="{14C2592E-D497-4312-9AAD-973E5C5DFD9C}" srcId="{AC2D8BAF-26DF-425D-AA20-01EAAB34019A}" destId="{51FD2816-5946-4E22-AE40-71AB99761CA0}" srcOrd="10" destOrd="0" parTransId="{F570A02F-C079-4109-A677-757739142A74}" sibTransId="{85FC1FCD-ED8D-4871-805C-7851176B6F84}"/>
    <dgm:cxn modelId="{C752FEF4-FEF6-4174-9A81-9DE54894AA03}" type="presOf" srcId="{F9666DEC-35CA-4236-9CB0-E8280FC5566C}" destId="{DC733389-1DC6-4527-9E6D-2853CF249B41}" srcOrd="0" destOrd="0" presId="urn:microsoft.com/office/officeart/2005/8/layout/process1"/>
    <dgm:cxn modelId="{15DF5C1C-9180-4A50-82C9-E4F33ED3DCBF}" type="presOf" srcId="{3EBBF2CB-9C5E-445B-8362-C1F1E26299C4}" destId="{BF9A9573-4DBC-415F-A574-DAB91A14506B}" srcOrd="0" destOrd="0" presId="urn:microsoft.com/office/officeart/2005/8/layout/process1"/>
    <dgm:cxn modelId="{119774C8-3392-4229-B823-8E7EADC22BE0}" srcId="{AC2D8BAF-26DF-425D-AA20-01EAAB34019A}" destId="{1E635CAA-B5F3-4714-9361-CDB6BC9C785F}" srcOrd="2" destOrd="0" parTransId="{C299BF1A-5F2F-49E5-AB22-DA9DC5B71BB7}" sibTransId="{254BDBB1-5FB9-4C66-B7F5-2D49C1525692}"/>
    <dgm:cxn modelId="{3045E52F-582D-4DC2-9358-93B17FC4D713}" type="presOf" srcId="{5B54296D-06D9-43CE-AEB4-D99EC39E81B0}" destId="{75EFF135-60BB-4EC6-8EDF-5A904D58706C}" srcOrd="0" destOrd="0" presId="urn:microsoft.com/office/officeart/2005/8/layout/process1"/>
    <dgm:cxn modelId="{35F1B389-FAAF-4C7F-83EF-A69ACDAE7D46}" type="presOf" srcId="{C5D28277-4062-4B29-8F22-760F97A77BA2}" destId="{1A1FC719-BD27-4C16-9982-336A967B137D}" srcOrd="0" destOrd="0" presId="urn:microsoft.com/office/officeart/2005/8/layout/process1"/>
    <dgm:cxn modelId="{DEBBB2C5-435F-40F7-B10F-7E712718DFE8}" type="presOf" srcId="{7D6DBC97-2D1F-4014-9820-0760E9E7B677}" destId="{26441F97-1183-4651-A66F-DE2D928A76CE}" srcOrd="0" destOrd="0" presId="urn:microsoft.com/office/officeart/2005/8/layout/process1"/>
    <dgm:cxn modelId="{580FDADA-8209-4BF8-85FF-6313CBB303DC}" type="presOf" srcId="{18D3FD9E-3EA2-4FA3-8848-9ECC9AE71207}" destId="{5A7A4DCA-0B47-4973-81DB-2F2523375ACD}" srcOrd="0" destOrd="0" presId="urn:microsoft.com/office/officeart/2005/8/layout/process1"/>
    <dgm:cxn modelId="{466DFC5E-A06C-40C2-9571-02ABC011C4A1}" type="presOf" srcId="{93FBA670-1D5D-49B9-9C26-29DFFE9D539B}" destId="{D2FB5A4A-C78E-41A3-A591-1E573974D096}" srcOrd="0" destOrd="0" presId="urn:microsoft.com/office/officeart/2005/8/layout/process1"/>
    <dgm:cxn modelId="{F66CCB7E-BBA8-4890-B41F-72E5C3BC01D9}" srcId="{AC2D8BAF-26DF-425D-AA20-01EAAB34019A}" destId="{93FBA670-1D5D-49B9-9C26-29DFFE9D539B}" srcOrd="3" destOrd="0" parTransId="{A6F36042-C2C1-4474-9123-0301402888F8}" sibTransId="{6EB0D4C3-2FAF-40C7-9894-0B68BE893D49}"/>
    <dgm:cxn modelId="{97ACFE0A-A687-4E61-8EEA-901605FCA906}" srcId="{AC2D8BAF-26DF-425D-AA20-01EAAB34019A}" destId="{5E7FB89D-6E43-4FAD-BDAC-CCDEC9C34A22}" srcOrd="15" destOrd="0" parTransId="{DF5F043C-EDF4-495E-B3F1-67C50DFFB094}" sibTransId="{99785116-43C4-443B-9688-64524341DEEC}"/>
    <dgm:cxn modelId="{FC24D40A-56AE-4C11-B637-583DD2890571}" srcId="{AC2D8BAF-26DF-425D-AA20-01EAAB34019A}" destId="{40448D95-B630-418E-BCD5-F0E765286184}" srcOrd="19" destOrd="0" parTransId="{395B8658-FEE3-44CE-8E0A-DC4594774033}" sibTransId="{4CB60399-DFA7-4277-8346-2F0EDD4F7912}"/>
    <dgm:cxn modelId="{E4F57D8F-C99D-49D3-BC49-C6ED5221D5DF}" type="presOf" srcId="{82A75913-A787-4A79-B157-7AD96FF8BDB5}" destId="{902F1091-4BAA-46EA-85D6-42235A5A44A3}" srcOrd="0" destOrd="0" presId="urn:microsoft.com/office/officeart/2005/8/layout/process1"/>
    <dgm:cxn modelId="{90F5EAD1-8FCD-4554-BC51-9EF3194588EF}" type="presOf" srcId="{7299871C-CB34-41D5-936F-F3B1C147A705}" destId="{BDF27138-E1A2-4D63-A2EA-69A6FB3BFA13}" srcOrd="1" destOrd="0" presId="urn:microsoft.com/office/officeart/2005/8/layout/process1"/>
    <dgm:cxn modelId="{861C7CE0-807C-42CC-BD7C-FA66D80AA6C9}" type="presOf" srcId="{1E635CAA-B5F3-4714-9361-CDB6BC9C785F}" destId="{CFA8FE18-7C3E-492F-81B4-A3F809E15CA1}" srcOrd="0" destOrd="0" presId="urn:microsoft.com/office/officeart/2005/8/layout/process1"/>
    <dgm:cxn modelId="{2CA3D62E-F9C9-4E84-BB1D-1505D276673B}" srcId="{AC2D8BAF-26DF-425D-AA20-01EAAB34019A}" destId="{CCA8B9CC-BF7D-4247-83C7-3B1349CDBD32}" srcOrd="0" destOrd="0" parTransId="{2594F981-F92D-44D4-A803-F55D6C457602}" sibTransId="{F921B5C6-5387-40ED-B6B6-7C8A3C1D81AA}"/>
    <dgm:cxn modelId="{D4CF5636-0488-4B28-A93A-612E4FF9096C}" type="presOf" srcId="{83C433C9-6E0E-42BE-B275-1F60A1072D4D}" destId="{2822F03F-9B98-4807-AB87-057E7C6CCAD9}" srcOrd="1" destOrd="0" presId="urn:microsoft.com/office/officeart/2005/8/layout/process1"/>
    <dgm:cxn modelId="{ED11F511-4B82-4592-8689-10E5BC12C375}" type="presOf" srcId="{65EA3D52-41FE-4ED2-A024-DC73104B1298}" destId="{744BBA7F-F7F0-4C56-9AE3-9F763CB4C30A}" srcOrd="0" destOrd="0" presId="urn:microsoft.com/office/officeart/2005/8/layout/process1"/>
    <dgm:cxn modelId="{1976D19D-A304-4A93-9F82-9CD4B388539E}" type="presOf" srcId="{0A3B89B8-8DF5-471B-A070-7B6A005D2C51}" destId="{E534B5A6-DD29-4397-A1B0-89BB6ECB3476}" srcOrd="1" destOrd="0" presId="urn:microsoft.com/office/officeart/2005/8/layout/process1"/>
    <dgm:cxn modelId="{45950B18-37D4-43C8-890F-D70D98228374}" type="presOf" srcId="{5E7FB89D-6E43-4FAD-BDAC-CCDEC9C34A22}" destId="{439B67F0-CB67-442A-AB2A-5DD86FBC40FC}" srcOrd="0" destOrd="0" presId="urn:microsoft.com/office/officeart/2005/8/layout/process1"/>
    <dgm:cxn modelId="{87AE1966-FBE0-41E5-BC17-3BFAA31D1A74}" type="presOf" srcId="{08EB1D7E-FDD1-4047-A615-CA6AD6A4D40F}" destId="{D6D3BDC2-9B0B-4103-B0EF-BCBEF7C22ED1}" srcOrd="0" destOrd="0" presId="urn:microsoft.com/office/officeart/2005/8/layout/process1"/>
    <dgm:cxn modelId="{8589E608-EB73-477F-945F-32D400C1C822}" type="presOf" srcId="{85FC1FCD-ED8D-4871-805C-7851176B6F84}" destId="{52752FA5-58BB-4C6E-A96A-2634E1234BD1}" srcOrd="0" destOrd="0" presId="urn:microsoft.com/office/officeart/2005/8/layout/process1"/>
    <dgm:cxn modelId="{0CCD755E-BDC0-4892-8FB7-7F054DDBA1A2}" type="presOf" srcId="{95CB5C97-82BD-4934-9B35-1A78324F709A}" destId="{EBCD3005-A11C-467A-ADAF-89A0016F189A}" srcOrd="1" destOrd="0" presId="urn:microsoft.com/office/officeart/2005/8/layout/process1"/>
    <dgm:cxn modelId="{E5B8CE31-BA8D-4981-B947-0161FFF4314A}" type="presOf" srcId="{254BDBB1-5FB9-4C66-B7F5-2D49C1525692}" destId="{6C87F5F0-75B3-4952-8BC9-39A371F84A17}" srcOrd="0" destOrd="0" presId="urn:microsoft.com/office/officeart/2005/8/layout/process1"/>
    <dgm:cxn modelId="{86AF27CF-1000-42E3-95E1-A7CDD3877348}" type="presOf" srcId="{7299871C-CB34-41D5-936F-F3B1C147A705}" destId="{A6D110EA-915A-4532-85CD-B6F4105486A3}" srcOrd="0" destOrd="0" presId="urn:microsoft.com/office/officeart/2005/8/layout/process1"/>
    <dgm:cxn modelId="{1F32734D-8E64-4FC2-9A1E-8CF1D44885E8}" type="presOf" srcId="{BF39DB51-40A6-4A78-B734-4A51B2FAD124}" destId="{5BD8A451-0742-4DBD-8BB4-856C5151CE95}" srcOrd="0" destOrd="0" presId="urn:microsoft.com/office/officeart/2005/8/layout/process1"/>
    <dgm:cxn modelId="{F48C341A-EEC5-45FB-A84D-C12B96527F82}" type="presOf" srcId="{08EB1D7E-FDD1-4047-A615-CA6AD6A4D40F}" destId="{1B08E928-BC95-4BD3-AFE3-A6EE8CDD0DB5}" srcOrd="1" destOrd="0" presId="urn:microsoft.com/office/officeart/2005/8/layout/process1"/>
    <dgm:cxn modelId="{61CB2777-E589-4B22-BF1B-6EE6DB27B988}" srcId="{AC2D8BAF-26DF-425D-AA20-01EAAB34019A}" destId="{FA6C5CFB-FB0C-4AD0-A877-2DDCD830E843}" srcOrd="5" destOrd="0" parTransId="{733F437A-6DB1-4657-9F62-E4F313A48B7A}" sibTransId="{8286FB62-398B-4C62-B630-26902BD82EB9}"/>
    <dgm:cxn modelId="{1A2C4F33-5041-41BC-9959-B4FAA089CE7C}" type="presOf" srcId="{99785116-43C4-443B-9688-64524341DEEC}" destId="{01211DF1-9879-4D80-B911-43372D9D1237}" srcOrd="0" destOrd="0" presId="urn:microsoft.com/office/officeart/2005/8/layout/process1"/>
    <dgm:cxn modelId="{AEF67388-3F53-4C52-A8D9-76911FE295F7}" type="presParOf" srcId="{48E4BEEE-358D-4FFC-BB2D-711AA2A8CCE3}" destId="{A9FA528B-35AA-4F80-8E94-D0700CA1C059}" srcOrd="0" destOrd="0" presId="urn:microsoft.com/office/officeart/2005/8/layout/process1"/>
    <dgm:cxn modelId="{8C83799F-3FEF-4044-A4D0-59C9506672E1}" type="presParOf" srcId="{48E4BEEE-358D-4FFC-BB2D-711AA2A8CCE3}" destId="{E053EE7E-F3E3-40B0-84E5-F42E14ED36B5}" srcOrd="1" destOrd="0" presId="urn:microsoft.com/office/officeart/2005/8/layout/process1"/>
    <dgm:cxn modelId="{17A5DB4D-C1AF-45F4-894F-D47F9303DAB1}" type="presParOf" srcId="{E053EE7E-F3E3-40B0-84E5-F42E14ED36B5}" destId="{8B72BFFB-570A-4ED3-9839-0042EFFE03DF}" srcOrd="0" destOrd="0" presId="urn:microsoft.com/office/officeart/2005/8/layout/process1"/>
    <dgm:cxn modelId="{113E044C-7E16-4E91-8C79-A36B85DE35E1}" type="presParOf" srcId="{48E4BEEE-358D-4FFC-BB2D-711AA2A8CCE3}" destId="{5BD8A451-0742-4DBD-8BB4-856C5151CE95}" srcOrd="2" destOrd="0" presId="urn:microsoft.com/office/officeart/2005/8/layout/process1"/>
    <dgm:cxn modelId="{CA0D86FA-61CC-407F-A648-8B9FB5E11C15}" type="presParOf" srcId="{48E4BEEE-358D-4FFC-BB2D-711AA2A8CCE3}" destId="{1A1FC719-BD27-4C16-9982-336A967B137D}" srcOrd="3" destOrd="0" presId="urn:microsoft.com/office/officeart/2005/8/layout/process1"/>
    <dgm:cxn modelId="{8A410FC9-9946-45CF-B8A6-2C317DC1FFD8}" type="presParOf" srcId="{1A1FC719-BD27-4C16-9982-336A967B137D}" destId="{D85DFC59-DE15-4E11-BA1A-05A2E51E8A7D}" srcOrd="0" destOrd="0" presId="urn:microsoft.com/office/officeart/2005/8/layout/process1"/>
    <dgm:cxn modelId="{38CB652F-2B7C-4D8E-9A09-2CDB446CBCDD}" type="presParOf" srcId="{48E4BEEE-358D-4FFC-BB2D-711AA2A8CCE3}" destId="{CFA8FE18-7C3E-492F-81B4-A3F809E15CA1}" srcOrd="4" destOrd="0" presId="urn:microsoft.com/office/officeart/2005/8/layout/process1"/>
    <dgm:cxn modelId="{47508763-0DCB-49D8-8DF0-793DC50C6C34}" type="presParOf" srcId="{48E4BEEE-358D-4FFC-BB2D-711AA2A8CCE3}" destId="{6C87F5F0-75B3-4952-8BC9-39A371F84A17}" srcOrd="5" destOrd="0" presId="urn:microsoft.com/office/officeart/2005/8/layout/process1"/>
    <dgm:cxn modelId="{A0952102-1DF2-405E-91DA-28D0AB37AD9B}" type="presParOf" srcId="{6C87F5F0-75B3-4952-8BC9-39A371F84A17}" destId="{FC7DAF5C-9F03-4951-9FF4-976C02C00464}" srcOrd="0" destOrd="0" presId="urn:microsoft.com/office/officeart/2005/8/layout/process1"/>
    <dgm:cxn modelId="{515798EE-F408-475A-8B28-1B944783BF61}" type="presParOf" srcId="{48E4BEEE-358D-4FFC-BB2D-711AA2A8CCE3}" destId="{D2FB5A4A-C78E-41A3-A591-1E573974D096}" srcOrd="6" destOrd="0" presId="urn:microsoft.com/office/officeart/2005/8/layout/process1"/>
    <dgm:cxn modelId="{EB514EF2-66A8-44B4-9991-AE039CED10DA}" type="presParOf" srcId="{48E4BEEE-358D-4FFC-BB2D-711AA2A8CCE3}" destId="{E71B6B3C-6195-4799-A5A0-F7454F4252FE}" srcOrd="7" destOrd="0" presId="urn:microsoft.com/office/officeart/2005/8/layout/process1"/>
    <dgm:cxn modelId="{0B270153-F50F-45EF-8039-5F4C16BC6519}" type="presParOf" srcId="{E71B6B3C-6195-4799-A5A0-F7454F4252FE}" destId="{A756851D-1B02-4F11-9B00-AB7576D7D760}" srcOrd="0" destOrd="0" presId="urn:microsoft.com/office/officeart/2005/8/layout/process1"/>
    <dgm:cxn modelId="{72FF64B0-84CC-4241-8786-EF69B336CF87}" type="presParOf" srcId="{48E4BEEE-358D-4FFC-BB2D-711AA2A8CCE3}" destId="{744BBA7F-F7F0-4C56-9AE3-9F763CB4C30A}" srcOrd="8" destOrd="0" presId="urn:microsoft.com/office/officeart/2005/8/layout/process1"/>
    <dgm:cxn modelId="{3FEE980B-5217-4730-9ADD-FAD6E853B9E2}" type="presParOf" srcId="{48E4BEEE-358D-4FFC-BB2D-711AA2A8CCE3}" destId="{A6D110EA-915A-4532-85CD-B6F4105486A3}" srcOrd="9" destOrd="0" presId="urn:microsoft.com/office/officeart/2005/8/layout/process1"/>
    <dgm:cxn modelId="{5924DA1B-1ADA-4591-9A2F-84C59FAF72C2}" type="presParOf" srcId="{A6D110EA-915A-4532-85CD-B6F4105486A3}" destId="{BDF27138-E1A2-4D63-A2EA-69A6FB3BFA13}" srcOrd="0" destOrd="0" presId="urn:microsoft.com/office/officeart/2005/8/layout/process1"/>
    <dgm:cxn modelId="{42F76C38-2970-41ED-88EA-E5A24C826614}" type="presParOf" srcId="{48E4BEEE-358D-4FFC-BB2D-711AA2A8CCE3}" destId="{63A38024-7D43-4277-B024-586E8E4DDD97}" srcOrd="10" destOrd="0" presId="urn:microsoft.com/office/officeart/2005/8/layout/process1"/>
    <dgm:cxn modelId="{39860F41-7695-41E1-94EE-E186FE1D52FD}" type="presParOf" srcId="{48E4BEEE-358D-4FFC-BB2D-711AA2A8CCE3}" destId="{E3311E64-AFF5-4BEE-B12C-22E0E10C2C71}" srcOrd="11" destOrd="0" presId="urn:microsoft.com/office/officeart/2005/8/layout/process1"/>
    <dgm:cxn modelId="{F04861E7-73F6-45DD-B4D8-D80213B66C4B}" type="presParOf" srcId="{E3311E64-AFF5-4BEE-B12C-22E0E10C2C71}" destId="{18ED63FD-B028-4A05-BA23-BC4A6D3314DB}" srcOrd="0" destOrd="0" presId="urn:microsoft.com/office/officeart/2005/8/layout/process1"/>
    <dgm:cxn modelId="{4E987C42-7EAB-44E2-9E72-03C8CCB35247}" type="presParOf" srcId="{48E4BEEE-358D-4FFC-BB2D-711AA2A8CCE3}" destId="{7A9C23AC-26A4-43DA-9263-6E466EF5FAAE}" srcOrd="12" destOrd="0" presId="urn:microsoft.com/office/officeart/2005/8/layout/process1"/>
    <dgm:cxn modelId="{AF0F54BA-AD04-4285-B7A6-B962657568DD}" type="presParOf" srcId="{48E4BEEE-358D-4FFC-BB2D-711AA2A8CCE3}" destId="{B417E64A-1800-4F20-98D0-433038338528}" srcOrd="13" destOrd="0" presId="urn:microsoft.com/office/officeart/2005/8/layout/process1"/>
    <dgm:cxn modelId="{A2D7DEEA-30C1-4725-B64B-2C8C97AA2C6A}" type="presParOf" srcId="{B417E64A-1800-4F20-98D0-433038338528}" destId="{4655B48B-35E1-43AB-8592-4E3610624624}" srcOrd="0" destOrd="0" presId="urn:microsoft.com/office/officeart/2005/8/layout/process1"/>
    <dgm:cxn modelId="{E079F04D-6B5C-49D7-9BA6-7811B5207F15}" type="presParOf" srcId="{48E4BEEE-358D-4FFC-BB2D-711AA2A8CCE3}" destId="{26441F97-1183-4651-A66F-DE2D928A76CE}" srcOrd="14" destOrd="0" presId="urn:microsoft.com/office/officeart/2005/8/layout/process1"/>
    <dgm:cxn modelId="{16594B34-902F-4F84-9A2D-B5933E6181C6}" type="presParOf" srcId="{48E4BEEE-358D-4FFC-BB2D-711AA2A8CCE3}" destId="{A3BC5564-441E-446D-9570-4BFC689F20C9}" srcOrd="15" destOrd="0" presId="urn:microsoft.com/office/officeart/2005/8/layout/process1"/>
    <dgm:cxn modelId="{47667801-117F-4265-BEBA-2AE66743F716}" type="presParOf" srcId="{A3BC5564-441E-446D-9570-4BFC689F20C9}" destId="{EBCD3005-A11C-467A-ADAF-89A0016F189A}" srcOrd="0" destOrd="0" presId="urn:microsoft.com/office/officeart/2005/8/layout/process1"/>
    <dgm:cxn modelId="{1FC3C8D7-DEF4-4445-8E96-247A6DFD5911}" type="presParOf" srcId="{48E4BEEE-358D-4FFC-BB2D-711AA2A8CCE3}" destId="{7C0FC4AD-402D-4D28-A338-64B5234ED683}" srcOrd="16" destOrd="0" presId="urn:microsoft.com/office/officeart/2005/8/layout/process1"/>
    <dgm:cxn modelId="{C9A51DEE-3BA7-4AB9-9C8E-F25F31CDEF36}" type="presParOf" srcId="{48E4BEEE-358D-4FFC-BB2D-711AA2A8CCE3}" destId="{B0E39B35-6518-4BE8-A4B7-2DCF9E9BAFD7}" srcOrd="17" destOrd="0" presId="urn:microsoft.com/office/officeart/2005/8/layout/process1"/>
    <dgm:cxn modelId="{91128816-60A4-418A-A9D1-3711A9E44DBA}" type="presParOf" srcId="{B0E39B35-6518-4BE8-A4B7-2DCF9E9BAFD7}" destId="{2822F03F-9B98-4807-AB87-057E7C6CCAD9}" srcOrd="0" destOrd="0" presId="urn:microsoft.com/office/officeart/2005/8/layout/process1"/>
    <dgm:cxn modelId="{B3D18127-C687-4393-B73B-173A155B3061}" type="presParOf" srcId="{48E4BEEE-358D-4FFC-BB2D-711AA2A8CCE3}" destId="{DC733389-1DC6-4527-9E6D-2853CF249B41}" srcOrd="18" destOrd="0" presId="urn:microsoft.com/office/officeart/2005/8/layout/process1"/>
    <dgm:cxn modelId="{22C91CAF-8CDB-420D-A5A1-C52E7C7490AA}" type="presParOf" srcId="{48E4BEEE-358D-4FFC-BB2D-711AA2A8CCE3}" destId="{902F1091-4BAA-46EA-85D6-42235A5A44A3}" srcOrd="19" destOrd="0" presId="urn:microsoft.com/office/officeart/2005/8/layout/process1"/>
    <dgm:cxn modelId="{CB635A8B-7F01-4ECB-916C-447D5453E94C}" type="presParOf" srcId="{902F1091-4BAA-46EA-85D6-42235A5A44A3}" destId="{1433ABC4-8E4E-460F-9F16-F01BA9870B53}" srcOrd="0" destOrd="0" presId="urn:microsoft.com/office/officeart/2005/8/layout/process1"/>
    <dgm:cxn modelId="{20AA0E33-8187-4136-AD32-FA438AD89B41}" type="presParOf" srcId="{48E4BEEE-358D-4FFC-BB2D-711AA2A8CCE3}" destId="{71AC2BA8-486A-4EE7-BF86-658523DC027C}" srcOrd="20" destOrd="0" presId="urn:microsoft.com/office/officeart/2005/8/layout/process1"/>
    <dgm:cxn modelId="{08AEBBA2-0A16-43C1-9D6F-0896F071E1C4}" type="presParOf" srcId="{48E4BEEE-358D-4FFC-BB2D-711AA2A8CCE3}" destId="{52752FA5-58BB-4C6E-A96A-2634E1234BD1}" srcOrd="21" destOrd="0" presId="urn:microsoft.com/office/officeart/2005/8/layout/process1"/>
    <dgm:cxn modelId="{DA1C34AF-30B0-42EC-9561-D44DE8F27D8D}" type="presParOf" srcId="{52752FA5-58BB-4C6E-A96A-2634E1234BD1}" destId="{7191E619-FB7A-4A93-B874-0F2B60ECE18C}" srcOrd="0" destOrd="0" presId="urn:microsoft.com/office/officeart/2005/8/layout/process1"/>
    <dgm:cxn modelId="{1A5A5470-B930-4F9E-B9D2-821C7D67A32A}" type="presParOf" srcId="{48E4BEEE-358D-4FFC-BB2D-711AA2A8CCE3}" destId="{190EC9F4-DAF4-4A32-BBF3-292AC6C66E3E}" srcOrd="22" destOrd="0" presId="urn:microsoft.com/office/officeart/2005/8/layout/process1"/>
    <dgm:cxn modelId="{3BB96F95-EA5E-4C66-9F41-DF875185C6F9}" type="presParOf" srcId="{48E4BEEE-358D-4FFC-BB2D-711AA2A8CCE3}" destId="{D6D3BDC2-9B0B-4103-B0EF-BCBEF7C22ED1}" srcOrd="23" destOrd="0" presId="urn:microsoft.com/office/officeart/2005/8/layout/process1"/>
    <dgm:cxn modelId="{A6072066-AD78-404A-B6B7-C149DB208F9A}" type="presParOf" srcId="{D6D3BDC2-9B0B-4103-B0EF-BCBEF7C22ED1}" destId="{1B08E928-BC95-4BD3-AFE3-A6EE8CDD0DB5}" srcOrd="0" destOrd="0" presId="urn:microsoft.com/office/officeart/2005/8/layout/process1"/>
    <dgm:cxn modelId="{9C88B3C2-1300-4877-BB39-E16780A4CEA6}" type="presParOf" srcId="{48E4BEEE-358D-4FFC-BB2D-711AA2A8CCE3}" destId="{8554F5E0-048A-4701-8B7F-A34BA235C96B}" srcOrd="24" destOrd="0" presId="urn:microsoft.com/office/officeart/2005/8/layout/process1"/>
    <dgm:cxn modelId="{71D1AEAA-EFDB-42F5-9E24-F4CC45EA7969}" type="presParOf" srcId="{48E4BEEE-358D-4FFC-BB2D-711AA2A8CCE3}" destId="{5A7A4DCA-0B47-4973-81DB-2F2523375ACD}" srcOrd="25" destOrd="0" presId="urn:microsoft.com/office/officeart/2005/8/layout/process1"/>
    <dgm:cxn modelId="{B8FE17CC-3FFB-485F-BE83-1333ADAACF27}" type="presParOf" srcId="{5A7A4DCA-0B47-4973-81DB-2F2523375ACD}" destId="{91317D1B-05B7-4E96-98C3-69CD66C17CA0}" srcOrd="0" destOrd="0" presId="urn:microsoft.com/office/officeart/2005/8/layout/process1"/>
    <dgm:cxn modelId="{29F0A7A9-0F64-4757-A4A0-75337157F62C}" type="presParOf" srcId="{48E4BEEE-358D-4FFC-BB2D-711AA2A8CCE3}" destId="{75EFF135-60BB-4EC6-8EDF-5A904D58706C}" srcOrd="26" destOrd="0" presId="urn:microsoft.com/office/officeart/2005/8/layout/process1"/>
    <dgm:cxn modelId="{A255F95C-C22E-468A-9D1C-B5BD07907B6B}" type="presParOf" srcId="{48E4BEEE-358D-4FFC-BB2D-711AA2A8CCE3}" destId="{A0FDA379-3886-4B9F-B1C4-F89213EFA059}" srcOrd="27" destOrd="0" presId="urn:microsoft.com/office/officeart/2005/8/layout/process1"/>
    <dgm:cxn modelId="{21240771-0215-4D8F-9B46-BFA6AAE94D2E}" type="presParOf" srcId="{A0FDA379-3886-4B9F-B1C4-F89213EFA059}" destId="{3A716EC0-197E-47AE-97B9-6AF72D0165FC}" srcOrd="0" destOrd="0" presId="urn:microsoft.com/office/officeart/2005/8/layout/process1"/>
    <dgm:cxn modelId="{C6551885-476C-4E2C-909B-E1636C77B1D0}" type="presParOf" srcId="{48E4BEEE-358D-4FFC-BB2D-711AA2A8CCE3}" destId="{B3D0FECA-8ED4-49BC-BDDE-D41FC10F53FE}" srcOrd="28" destOrd="0" presId="urn:microsoft.com/office/officeart/2005/8/layout/process1"/>
    <dgm:cxn modelId="{39CB68DD-51FF-4284-84A1-600B09E63123}" type="presParOf" srcId="{48E4BEEE-358D-4FFC-BB2D-711AA2A8CCE3}" destId="{B851DA5E-0761-436C-9B9C-9676FD205724}" srcOrd="29" destOrd="0" presId="urn:microsoft.com/office/officeart/2005/8/layout/process1"/>
    <dgm:cxn modelId="{A69E640E-9C8B-4886-8274-510511D9C39D}" type="presParOf" srcId="{B851DA5E-0761-436C-9B9C-9676FD205724}" destId="{E534B5A6-DD29-4397-A1B0-89BB6ECB3476}" srcOrd="0" destOrd="0" presId="urn:microsoft.com/office/officeart/2005/8/layout/process1"/>
    <dgm:cxn modelId="{B2A2E136-B92F-474B-B5FB-899CE454E7FE}" type="presParOf" srcId="{48E4BEEE-358D-4FFC-BB2D-711AA2A8CCE3}" destId="{439B67F0-CB67-442A-AB2A-5DD86FBC40FC}" srcOrd="30" destOrd="0" presId="urn:microsoft.com/office/officeart/2005/8/layout/process1"/>
    <dgm:cxn modelId="{3A349447-C224-43B1-A89F-0834932DF40E}" type="presParOf" srcId="{48E4BEEE-358D-4FFC-BB2D-711AA2A8CCE3}" destId="{01211DF1-9879-4D80-B911-43372D9D1237}" srcOrd="31" destOrd="0" presId="urn:microsoft.com/office/officeart/2005/8/layout/process1"/>
    <dgm:cxn modelId="{BFAA2DC9-FB80-4742-A1E8-5E60F77458FF}" type="presParOf" srcId="{01211DF1-9879-4D80-B911-43372D9D1237}" destId="{F7FF59CE-10C1-4C93-B647-4DFF345058C5}" srcOrd="0" destOrd="0" presId="urn:microsoft.com/office/officeart/2005/8/layout/process1"/>
    <dgm:cxn modelId="{5D2ECC80-53C1-4337-BB63-4C3226CFF565}" type="presParOf" srcId="{48E4BEEE-358D-4FFC-BB2D-711AA2A8CCE3}" destId="{A26DD8F4-3AA7-4BC1-859C-A036EE460FE6}" srcOrd="32" destOrd="0" presId="urn:microsoft.com/office/officeart/2005/8/layout/process1"/>
    <dgm:cxn modelId="{06C83614-55DD-4930-B332-9B5091ABC66B}" type="presParOf" srcId="{48E4BEEE-358D-4FFC-BB2D-711AA2A8CCE3}" destId="{6A4B511C-0DFD-42D5-855C-A8B38531BEF8}" srcOrd="33" destOrd="0" presId="urn:microsoft.com/office/officeart/2005/8/layout/process1"/>
    <dgm:cxn modelId="{BFE138FB-4865-48C5-A52F-01138F1BF217}" type="presParOf" srcId="{6A4B511C-0DFD-42D5-855C-A8B38531BEF8}" destId="{A58E1A98-DA6C-4A56-9464-7B2A924CC8E8}" srcOrd="0" destOrd="0" presId="urn:microsoft.com/office/officeart/2005/8/layout/process1"/>
    <dgm:cxn modelId="{BF9F7F98-9BBD-4F76-9437-859F8F2A618F}" type="presParOf" srcId="{48E4BEEE-358D-4FFC-BB2D-711AA2A8CCE3}" destId="{CED58FE2-1C2E-4D41-B004-A59FBE1746D9}" srcOrd="34" destOrd="0" presId="urn:microsoft.com/office/officeart/2005/8/layout/process1"/>
    <dgm:cxn modelId="{F747C080-0ABB-47FC-B94E-5A920158ED71}" type="presParOf" srcId="{48E4BEEE-358D-4FFC-BB2D-711AA2A8CCE3}" destId="{F8998F13-A122-48A6-A371-C3386D94165B}" srcOrd="35" destOrd="0" presId="urn:microsoft.com/office/officeart/2005/8/layout/process1"/>
    <dgm:cxn modelId="{ED77732A-7EE4-4769-A2E6-6D8E45071A74}" type="presParOf" srcId="{F8998F13-A122-48A6-A371-C3386D94165B}" destId="{F34FEDD9-A721-41A0-8699-FBFD0C112335}" srcOrd="0" destOrd="0" presId="urn:microsoft.com/office/officeart/2005/8/layout/process1"/>
    <dgm:cxn modelId="{888E262C-FE8F-43F4-89A5-9620D44292C9}" type="presParOf" srcId="{48E4BEEE-358D-4FFC-BB2D-711AA2A8CCE3}" destId="{E7BB1D5C-70A0-40F5-B38B-759E226515E2}" srcOrd="36" destOrd="0" presId="urn:microsoft.com/office/officeart/2005/8/layout/process1"/>
    <dgm:cxn modelId="{CF2414D3-734F-473C-92B6-0719CBD6374B}" type="presParOf" srcId="{48E4BEEE-358D-4FFC-BB2D-711AA2A8CCE3}" destId="{BF9A9573-4DBC-415F-A574-DAB91A14506B}" srcOrd="37" destOrd="0" presId="urn:microsoft.com/office/officeart/2005/8/layout/process1"/>
    <dgm:cxn modelId="{C8D1E7F2-AA83-43D4-9D4F-A196C2FDC04E}" type="presParOf" srcId="{BF9A9573-4DBC-415F-A574-DAB91A14506B}" destId="{9567AC85-6796-43FD-94B1-CA76AAE1D448}" srcOrd="0" destOrd="0" presId="urn:microsoft.com/office/officeart/2005/8/layout/process1"/>
    <dgm:cxn modelId="{57DF0107-0BB4-472E-982D-45BB16EC2A60}"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E825F3-AB56-46A9-8C8C-742E3C71B51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AU"/>
        </a:p>
      </dgm:t>
    </dgm:pt>
    <dgm:pt modelId="{EADFCE4B-8384-4487-BCF9-A612EBE9A3C6}">
      <dgm:prSet/>
      <dgm:spPr/>
      <dgm:t>
        <a:bodyPr/>
        <a:lstStyle/>
        <a:p>
          <a:pPr rtl="0"/>
          <a:r>
            <a:rPr lang="en-AU" dirty="0" smtClean="0"/>
            <a:t>Lower socio-economic groups believe vocational training of more benefit (McInnis, James, 2004)</a:t>
          </a:r>
          <a:endParaRPr lang="en-AU" dirty="0"/>
        </a:p>
      </dgm:t>
    </dgm:pt>
    <dgm:pt modelId="{F03B052C-C525-47A4-87D0-FF6AFEFC7841}" type="parTrans" cxnId="{DBF3B5E5-ACD0-48A9-B19E-1733FF642B4B}">
      <dgm:prSet/>
      <dgm:spPr/>
      <dgm:t>
        <a:bodyPr/>
        <a:lstStyle/>
        <a:p>
          <a:endParaRPr lang="en-AU"/>
        </a:p>
      </dgm:t>
    </dgm:pt>
    <dgm:pt modelId="{732E649E-EAAA-42C7-BB45-196904321FBD}" type="sibTrans" cxnId="{DBF3B5E5-ACD0-48A9-B19E-1733FF642B4B}">
      <dgm:prSet/>
      <dgm:spPr/>
      <dgm:t>
        <a:bodyPr/>
        <a:lstStyle/>
        <a:p>
          <a:endParaRPr lang="en-AU"/>
        </a:p>
      </dgm:t>
    </dgm:pt>
    <dgm:pt modelId="{6B9301D1-B7C8-47B6-A853-2673DBAFA3EA}">
      <dgm:prSet/>
      <dgm:spPr/>
      <dgm:t>
        <a:bodyPr/>
        <a:lstStyle/>
        <a:p>
          <a:pPr rtl="0"/>
          <a:r>
            <a:rPr lang="en-AU" dirty="0" smtClean="0"/>
            <a:t>Weaker personal interest in their subjects (more interested in an income)</a:t>
          </a:r>
          <a:endParaRPr lang="en-AU" dirty="0"/>
        </a:p>
      </dgm:t>
    </dgm:pt>
    <dgm:pt modelId="{2721B1A7-204B-47C2-A2A5-A5521D41CC5E}" type="parTrans" cxnId="{E0120D73-A803-464A-B1E4-2BCE2AB28ACC}">
      <dgm:prSet/>
      <dgm:spPr/>
      <dgm:t>
        <a:bodyPr/>
        <a:lstStyle/>
        <a:p>
          <a:endParaRPr lang="en-AU"/>
        </a:p>
      </dgm:t>
    </dgm:pt>
    <dgm:pt modelId="{FB98FBE8-4716-4254-AB50-67267AC88D08}" type="sibTrans" cxnId="{E0120D73-A803-464A-B1E4-2BCE2AB28ACC}">
      <dgm:prSet/>
      <dgm:spPr/>
      <dgm:t>
        <a:bodyPr/>
        <a:lstStyle/>
        <a:p>
          <a:endParaRPr lang="en-AU"/>
        </a:p>
      </dgm:t>
    </dgm:pt>
    <dgm:pt modelId="{1A9EE819-48D5-4EF3-ABDE-4E9A74781001}">
      <dgm:prSet/>
      <dgm:spPr/>
      <dgm:t>
        <a:bodyPr/>
        <a:lstStyle/>
        <a:p>
          <a:pPr rtl="0"/>
          <a:r>
            <a:rPr lang="en-AU" dirty="0" smtClean="0"/>
            <a:t>Less confident in their ability to succeed</a:t>
          </a:r>
          <a:endParaRPr lang="en-AU" dirty="0"/>
        </a:p>
      </dgm:t>
    </dgm:pt>
    <dgm:pt modelId="{AF784C5C-6213-4F84-88A5-EF5DE235AAC0}" type="parTrans" cxnId="{59852563-6498-4A31-8DD6-E3EFE2F984DA}">
      <dgm:prSet/>
      <dgm:spPr/>
      <dgm:t>
        <a:bodyPr/>
        <a:lstStyle/>
        <a:p>
          <a:endParaRPr lang="en-AU"/>
        </a:p>
      </dgm:t>
    </dgm:pt>
    <dgm:pt modelId="{425EF837-FD76-4B78-9D97-911712CFF824}" type="sibTrans" cxnId="{59852563-6498-4A31-8DD6-E3EFE2F984DA}">
      <dgm:prSet/>
      <dgm:spPr/>
      <dgm:t>
        <a:bodyPr/>
        <a:lstStyle/>
        <a:p>
          <a:endParaRPr lang="en-AU"/>
        </a:p>
      </dgm:t>
    </dgm:pt>
    <dgm:pt modelId="{A9C1125E-FF29-433C-B148-DFB0BBA77683}">
      <dgm:prSet/>
      <dgm:spPr/>
      <dgm:t>
        <a:bodyPr/>
        <a:lstStyle/>
        <a:p>
          <a:pPr rtl="0"/>
          <a:r>
            <a:rPr lang="en-AU" dirty="0" smtClean="0"/>
            <a:t>Gap in the research on ‘trigger points’ of withdrawal: most work done on first year experience</a:t>
          </a:r>
          <a:endParaRPr lang="en-AU" dirty="0"/>
        </a:p>
      </dgm:t>
    </dgm:pt>
    <dgm:pt modelId="{605359BA-8F57-4CE1-AF5B-BB98A5146BB1}" type="parTrans" cxnId="{846BF686-6DC9-4E41-A525-C363BB1DB01A}">
      <dgm:prSet/>
      <dgm:spPr/>
      <dgm:t>
        <a:bodyPr/>
        <a:lstStyle/>
        <a:p>
          <a:endParaRPr lang="en-AU"/>
        </a:p>
      </dgm:t>
    </dgm:pt>
    <dgm:pt modelId="{E6C9BB83-B176-4656-A1FC-BDB01C3AC25A}" type="sibTrans" cxnId="{846BF686-6DC9-4E41-A525-C363BB1DB01A}">
      <dgm:prSet/>
      <dgm:spPr/>
      <dgm:t>
        <a:bodyPr/>
        <a:lstStyle/>
        <a:p>
          <a:endParaRPr lang="en-AU"/>
        </a:p>
      </dgm:t>
    </dgm:pt>
    <dgm:pt modelId="{6A6D2188-6453-4989-AF92-A5D34A9C8DF1}" type="pres">
      <dgm:prSet presAssocID="{C4E825F3-AB56-46A9-8C8C-742E3C71B511}" presName="Name0" presStyleCnt="0">
        <dgm:presLayoutVars>
          <dgm:dir/>
          <dgm:animLvl val="lvl"/>
          <dgm:resizeHandles val="exact"/>
        </dgm:presLayoutVars>
      </dgm:prSet>
      <dgm:spPr/>
      <dgm:t>
        <a:bodyPr/>
        <a:lstStyle/>
        <a:p>
          <a:endParaRPr lang="en-AU"/>
        </a:p>
      </dgm:t>
    </dgm:pt>
    <dgm:pt modelId="{D83054BE-D1E3-4B4A-9F44-E81D715CDED7}" type="pres">
      <dgm:prSet presAssocID="{A9C1125E-FF29-433C-B148-DFB0BBA77683}" presName="boxAndChildren" presStyleCnt="0"/>
      <dgm:spPr/>
    </dgm:pt>
    <dgm:pt modelId="{85E156B9-179E-4C59-8776-F8D7D333220C}" type="pres">
      <dgm:prSet presAssocID="{A9C1125E-FF29-433C-B148-DFB0BBA77683}" presName="parentTextBox" presStyleLbl="node1" presStyleIdx="0" presStyleCnt="4"/>
      <dgm:spPr/>
      <dgm:t>
        <a:bodyPr/>
        <a:lstStyle/>
        <a:p>
          <a:endParaRPr lang="en-AU"/>
        </a:p>
      </dgm:t>
    </dgm:pt>
    <dgm:pt modelId="{2B4F429B-9C60-4D09-8075-2EAC3E685B8F}" type="pres">
      <dgm:prSet presAssocID="{425EF837-FD76-4B78-9D97-911712CFF824}" presName="sp" presStyleCnt="0"/>
      <dgm:spPr/>
    </dgm:pt>
    <dgm:pt modelId="{44E2F5ED-FF86-4042-B11F-F198A9D0E3AF}" type="pres">
      <dgm:prSet presAssocID="{1A9EE819-48D5-4EF3-ABDE-4E9A74781001}" presName="arrowAndChildren" presStyleCnt="0"/>
      <dgm:spPr/>
    </dgm:pt>
    <dgm:pt modelId="{3AABF522-E271-40A4-9F6E-1D0CA65DBA2E}" type="pres">
      <dgm:prSet presAssocID="{1A9EE819-48D5-4EF3-ABDE-4E9A74781001}" presName="parentTextArrow" presStyleLbl="node1" presStyleIdx="1" presStyleCnt="4"/>
      <dgm:spPr/>
      <dgm:t>
        <a:bodyPr/>
        <a:lstStyle/>
        <a:p>
          <a:endParaRPr lang="en-AU"/>
        </a:p>
      </dgm:t>
    </dgm:pt>
    <dgm:pt modelId="{89BCC234-0C45-474D-AD1D-2FACE222E8DD}" type="pres">
      <dgm:prSet presAssocID="{FB98FBE8-4716-4254-AB50-67267AC88D08}" presName="sp" presStyleCnt="0"/>
      <dgm:spPr/>
    </dgm:pt>
    <dgm:pt modelId="{C41A3E9C-A6A8-4135-B8A5-48540A2BC62B}" type="pres">
      <dgm:prSet presAssocID="{6B9301D1-B7C8-47B6-A853-2673DBAFA3EA}" presName="arrowAndChildren" presStyleCnt="0"/>
      <dgm:spPr/>
    </dgm:pt>
    <dgm:pt modelId="{AE2B7409-8E28-4932-9611-510ED07C2DF0}" type="pres">
      <dgm:prSet presAssocID="{6B9301D1-B7C8-47B6-A853-2673DBAFA3EA}" presName="parentTextArrow" presStyleLbl="node1" presStyleIdx="2" presStyleCnt="4"/>
      <dgm:spPr/>
      <dgm:t>
        <a:bodyPr/>
        <a:lstStyle/>
        <a:p>
          <a:endParaRPr lang="en-AU"/>
        </a:p>
      </dgm:t>
    </dgm:pt>
    <dgm:pt modelId="{EC006856-1585-46F1-8E53-E5280989CDD9}" type="pres">
      <dgm:prSet presAssocID="{732E649E-EAAA-42C7-BB45-196904321FBD}" presName="sp" presStyleCnt="0"/>
      <dgm:spPr/>
    </dgm:pt>
    <dgm:pt modelId="{8BE1A0A6-B8BD-4055-B1DB-5DE1FA999302}" type="pres">
      <dgm:prSet presAssocID="{EADFCE4B-8384-4487-BCF9-A612EBE9A3C6}" presName="arrowAndChildren" presStyleCnt="0"/>
      <dgm:spPr/>
    </dgm:pt>
    <dgm:pt modelId="{6D6897D6-8326-4B7B-A9F2-93AD4F0B4841}" type="pres">
      <dgm:prSet presAssocID="{EADFCE4B-8384-4487-BCF9-A612EBE9A3C6}" presName="parentTextArrow" presStyleLbl="node1" presStyleIdx="3" presStyleCnt="4"/>
      <dgm:spPr/>
      <dgm:t>
        <a:bodyPr/>
        <a:lstStyle/>
        <a:p>
          <a:endParaRPr lang="en-AU"/>
        </a:p>
      </dgm:t>
    </dgm:pt>
  </dgm:ptLst>
  <dgm:cxnLst>
    <dgm:cxn modelId="{E5368D6B-29AF-4E82-B12C-2C2BF97B437D}" type="presOf" srcId="{A9C1125E-FF29-433C-B148-DFB0BBA77683}" destId="{85E156B9-179E-4C59-8776-F8D7D333220C}" srcOrd="0" destOrd="0" presId="urn:microsoft.com/office/officeart/2005/8/layout/process4"/>
    <dgm:cxn modelId="{42D97439-0684-4D6A-B0CE-F698ADF9C6A9}" type="presOf" srcId="{1A9EE819-48D5-4EF3-ABDE-4E9A74781001}" destId="{3AABF522-E271-40A4-9F6E-1D0CA65DBA2E}" srcOrd="0" destOrd="0" presId="urn:microsoft.com/office/officeart/2005/8/layout/process4"/>
    <dgm:cxn modelId="{E038E4EF-1389-4F45-BCC7-1FFBB548A7FE}" type="presOf" srcId="{EADFCE4B-8384-4487-BCF9-A612EBE9A3C6}" destId="{6D6897D6-8326-4B7B-A9F2-93AD4F0B4841}" srcOrd="0" destOrd="0" presId="urn:microsoft.com/office/officeart/2005/8/layout/process4"/>
    <dgm:cxn modelId="{63DD5562-3AE8-40C4-950E-729D15C3AD81}" type="presOf" srcId="{6B9301D1-B7C8-47B6-A853-2673DBAFA3EA}" destId="{AE2B7409-8E28-4932-9611-510ED07C2DF0}" srcOrd="0" destOrd="0" presId="urn:microsoft.com/office/officeart/2005/8/layout/process4"/>
    <dgm:cxn modelId="{59852563-6498-4A31-8DD6-E3EFE2F984DA}" srcId="{C4E825F3-AB56-46A9-8C8C-742E3C71B511}" destId="{1A9EE819-48D5-4EF3-ABDE-4E9A74781001}" srcOrd="2" destOrd="0" parTransId="{AF784C5C-6213-4F84-88A5-EF5DE235AAC0}" sibTransId="{425EF837-FD76-4B78-9D97-911712CFF824}"/>
    <dgm:cxn modelId="{EC4A183A-26DD-48E0-B3A5-37D73AF79400}" type="presOf" srcId="{C4E825F3-AB56-46A9-8C8C-742E3C71B511}" destId="{6A6D2188-6453-4989-AF92-A5D34A9C8DF1}" srcOrd="0" destOrd="0" presId="urn:microsoft.com/office/officeart/2005/8/layout/process4"/>
    <dgm:cxn modelId="{E0120D73-A803-464A-B1E4-2BCE2AB28ACC}" srcId="{C4E825F3-AB56-46A9-8C8C-742E3C71B511}" destId="{6B9301D1-B7C8-47B6-A853-2673DBAFA3EA}" srcOrd="1" destOrd="0" parTransId="{2721B1A7-204B-47C2-A2A5-A5521D41CC5E}" sibTransId="{FB98FBE8-4716-4254-AB50-67267AC88D08}"/>
    <dgm:cxn modelId="{846BF686-6DC9-4E41-A525-C363BB1DB01A}" srcId="{C4E825F3-AB56-46A9-8C8C-742E3C71B511}" destId="{A9C1125E-FF29-433C-B148-DFB0BBA77683}" srcOrd="3" destOrd="0" parTransId="{605359BA-8F57-4CE1-AF5B-BB98A5146BB1}" sibTransId="{E6C9BB83-B176-4656-A1FC-BDB01C3AC25A}"/>
    <dgm:cxn modelId="{DBF3B5E5-ACD0-48A9-B19E-1733FF642B4B}" srcId="{C4E825F3-AB56-46A9-8C8C-742E3C71B511}" destId="{EADFCE4B-8384-4487-BCF9-A612EBE9A3C6}" srcOrd="0" destOrd="0" parTransId="{F03B052C-C525-47A4-87D0-FF6AFEFC7841}" sibTransId="{732E649E-EAAA-42C7-BB45-196904321FBD}"/>
    <dgm:cxn modelId="{EF64D16F-4571-4917-8E67-CF1370504522}" type="presParOf" srcId="{6A6D2188-6453-4989-AF92-A5D34A9C8DF1}" destId="{D83054BE-D1E3-4B4A-9F44-E81D715CDED7}" srcOrd="0" destOrd="0" presId="urn:microsoft.com/office/officeart/2005/8/layout/process4"/>
    <dgm:cxn modelId="{A6D7D6FB-CBF3-4713-A48B-5BF3FD389AEC}" type="presParOf" srcId="{D83054BE-D1E3-4B4A-9F44-E81D715CDED7}" destId="{85E156B9-179E-4C59-8776-F8D7D333220C}" srcOrd="0" destOrd="0" presId="urn:microsoft.com/office/officeart/2005/8/layout/process4"/>
    <dgm:cxn modelId="{601C588A-786D-4F4E-BB0D-9F72F3B856F3}" type="presParOf" srcId="{6A6D2188-6453-4989-AF92-A5D34A9C8DF1}" destId="{2B4F429B-9C60-4D09-8075-2EAC3E685B8F}" srcOrd="1" destOrd="0" presId="urn:microsoft.com/office/officeart/2005/8/layout/process4"/>
    <dgm:cxn modelId="{61349642-47B6-41BA-B9F0-52459B978498}" type="presParOf" srcId="{6A6D2188-6453-4989-AF92-A5D34A9C8DF1}" destId="{44E2F5ED-FF86-4042-B11F-F198A9D0E3AF}" srcOrd="2" destOrd="0" presId="urn:microsoft.com/office/officeart/2005/8/layout/process4"/>
    <dgm:cxn modelId="{625B8A1F-E6D7-4A19-8A5A-F78607EBC17E}" type="presParOf" srcId="{44E2F5ED-FF86-4042-B11F-F198A9D0E3AF}" destId="{3AABF522-E271-40A4-9F6E-1D0CA65DBA2E}" srcOrd="0" destOrd="0" presId="urn:microsoft.com/office/officeart/2005/8/layout/process4"/>
    <dgm:cxn modelId="{83866FFD-D94E-4508-9722-15CA89CD5F3C}" type="presParOf" srcId="{6A6D2188-6453-4989-AF92-A5D34A9C8DF1}" destId="{89BCC234-0C45-474D-AD1D-2FACE222E8DD}" srcOrd="3" destOrd="0" presId="urn:microsoft.com/office/officeart/2005/8/layout/process4"/>
    <dgm:cxn modelId="{101302A1-2820-4D22-9BBE-EAA32ACE3F0E}" type="presParOf" srcId="{6A6D2188-6453-4989-AF92-A5D34A9C8DF1}" destId="{C41A3E9C-A6A8-4135-B8A5-48540A2BC62B}" srcOrd="4" destOrd="0" presId="urn:microsoft.com/office/officeart/2005/8/layout/process4"/>
    <dgm:cxn modelId="{86C9CD36-4B31-4BB7-ACD5-79192A54B478}" type="presParOf" srcId="{C41A3E9C-A6A8-4135-B8A5-48540A2BC62B}" destId="{AE2B7409-8E28-4932-9611-510ED07C2DF0}" srcOrd="0" destOrd="0" presId="urn:microsoft.com/office/officeart/2005/8/layout/process4"/>
    <dgm:cxn modelId="{3C79DCC5-3EC8-467B-94C9-5D94C0F7F3DA}" type="presParOf" srcId="{6A6D2188-6453-4989-AF92-A5D34A9C8DF1}" destId="{EC006856-1585-46F1-8E53-E5280989CDD9}" srcOrd="5" destOrd="0" presId="urn:microsoft.com/office/officeart/2005/8/layout/process4"/>
    <dgm:cxn modelId="{FEF44BDB-4001-422D-B43B-2AF0B77D3C70}" type="presParOf" srcId="{6A6D2188-6453-4989-AF92-A5D34A9C8DF1}" destId="{8BE1A0A6-B8BD-4055-B1DB-5DE1FA999302}" srcOrd="6" destOrd="0" presId="urn:microsoft.com/office/officeart/2005/8/layout/process4"/>
    <dgm:cxn modelId="{E6FC607A-EC74-4D2F-9533-5BC9B5BF824C}" type="presParOf" srcId="{8BE1A0A6-B8BD-4055-B1DB-5DE1FA999302}" destId="{6D6897D6-8326-4B7B-A9F2-93AD4F0B484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D9AEA51C-825D-4C73-84B4-C2BF7F2C36C4}" type="presOf" srcId="{BF39DB51-40A6-4A78-B734-4A51B2FAD124}" destId="{5BD8A451-0742-4DBD-8BB4-856C5151CE95}" srcOrd="0" destOrd="0" presId="urn:microsoft.com/office/officeart/2005/8/layout/process1"/>
    <dgm:cxn modelId="{BEF6D088-5684-4516-BE43-ED4FD8111923}" type="presOf" srcId="{08EB1D7E-FDD1-4047-A615-CA6AD6A4D40F}" destId="{1B08E928-BC95-4BD3-AFE3-A6EE8CDD0DB5}" srcOrd="1" destOrd="0" presId="urn:microsoft.com/office/officeart/2005/8/layout/process1"/>
    <dgm:cxn modelId="{88F04ABF-B263-40CE-8EB9-7C35B1813AF9}" type="presOf" srcId="{85FC1FCD-ED8D-4871-805C-7851176B6F84}" destId="{52752FA5-58BB-4C6E-A96A-2634E1234BD1}" srcOrd="0" destOrd="0" presId="urn:microsoft.com/office/officeart/2005/8/layout/process1"/>
    <dgm:cxn modelId="{82791763-F6E0-4CE1-B95B-7EBF02C062E6}" type="presOf" srcId="{9E4028C4-DFED-4CAD-B094-4EA6D551EFB6}" destId="{3A716EC0-197E-47AE-97B9-6AF72D0165FC}" srcOrd="1" destOrd="0" presId="urn:microsoft.com/office/officeart/2005/8/layout/process1"/>
    <dgm:cxn modelId="{B4E8FCD6-D56C-4941-AE1C-3646C6CE6DEE}" srcId="{AC2D8BAF-26DF-425D-AA20-01EAAB34019A}" destId="{0ED777E2-CA00-4E0A-B2AD-F835426B4FDF}" srcOrd="17" destOrd="0" parTransId="{7E4D3C9C-085B-4BC7-B1ED-6AB0F9A490A4}" sibTransId="{8B64A048-DC21-4A30-9D67-434D10302AD7}"/>
    <dgm:cxn modelId="{442BB344-57FF-4049-B9AF-F9F1485AC83B}" type="presOf" srcId="{1E635CAA-B5F3-4714-9361-CDB6BC9C785F}" destId="{CFA8FE18-7C3E-492F-81B4-A3F809E15CA1}" srcOrd="0" destOrd="0" presId="urn:microsoft.com/office/officeart/2005/8/layout/process1"/>
    <dgm:cxn modelId="{1F0A0F3B-9CF0-47AD-85F3-927D1EC3780E}" type="presOf" srcId="{9E4028C4-DFED-4CAD-B094-4EA6D551EFB6}" destId="{A0FDA379-3886-4B9F-B1C4-F89213EFA059}" srcOrd="0" destOrd="0" presId="urn:microsoft.com/office/officeart/2005/8/layout/process1"/>
    <dgm:cxn modelId="{1266A6BF-949E-48D1-9C97-1A486E18E8AB}" type="presOf" srcId="{FA6C5CFB-FB0C-4AD0-A877-2DDCD830E843}" destId="{63A38024-7D43-4277-B024-586E8E4DDD97}" srcOrd="0" destOrd="0" presId="urn:microsoft.com/office/officeart/2005/8/layout/process1"/>
    <dgm:cxn modelId="{84AD688A-ED82-4D3A-8840-4EF308DB3F3C}" type="presOf" srcId="{A28546E4-1BDC-4481-877D-85A3D0B66FDD}" destId="{A26DD8F4-3AA7-4BC1-859C-A036EE460FE6}" srcOrd="0" destOrd="0" presId="urn:microsoft.com/office/officeart/2005/8/layout/process1"/>
    <dgm:cxn modelId="{5D938F3C-4162-48E4-BD1A-EC1C711F9D11}" type="presOf" srcId="{8286FB62-398B-4C62-B630-26902BD82EB9}" destId="{18ED63FD-B028-4A05-BA23-BC4A6D3314DB}" srcOrd="1" destOrd="0" presId="urn:microsoft.com/office/officeart/2005/8/layout/process1"/>
    <dgm:cxn modelId="{B29E1B6C-E2D9-46B0-A768-841A10CF5269}" type="presOf" srcId="{93FBA670-1D5D-49B9-9C26-29DFFE9D539B}" destId="{D2FB5A4A-C78E-41A3-A591-1E573974D096}" srcOrd="0" destOrd="0" presId="urn:microsoft.com/office/officeart/2005/8/layout/process1"/>
    <dgm:cxn modelId="{5C46B5D7-1AC9-459F-90AC-67208533F1F5}" type="presOf" srcId="{65EA3D52-41FE-4ED2-A024-DC73104B1298}" destId="{744BBA7F-F7F0-4C56-9AE3-9F763CB4C30A}" srcOrd="0" destOrd="0" presId="urn:microsoft.com/office/officeart/2005/8/layout/process1"/>
    <dgm:cxn modelId="{DE881E77-DA50-4AA8-A5E9-8A065ED309F6}" type="presOf" srcId="{95CB5C97-82BD-4934-9B35-1A78324F709A}" destId="{A3BC5564-441E-446D-9570-4BFC689F20C9}" srcOrd="0" destOrd="0" presId="urn:microsoft.com/office/officeart/2005/8/layout/process1"/>
    <dgm:cxn modelId="{B3ED674A-FA17-4BFC-AEF4-1D634735078D}" type="presOf" srcId="{F921B5C6-5387-40ED-B6B6-7C8A3C1D81AA}" destId="{E053EE7E-F3E3-40B0-84E5-F42E14ED36B5}" srcOrd="0" destOrd="0" presId="urn:microsoft.com/office/officeart/2005/8/layout/process1"/>
    <dgm:cxn modelId="{AC178B04-EC89-4E52-A902-DAA61C3AC067}" srcId="{AC2D8BAF-26DF-425D-AA20-01EAAB34019A}" destId="{F9666DEC-35CA-4236-9CB0-E8280FC5566C}" srcOrd="9" destOrd="0" parTransId="{6CDEB913-605E-4F78-9E1D-2ED16C2D0F10}" sibTransId="{82A75913-A787-4A79-B157-7AD96FF8BDB5}"/>
    <dgm:cxn modelId="{9170ACDE-C648-4470-AD12-566CAE772158}" type="presOf" srcId="{BAB64C0C-A43D-4779-A426-C0A4AA60C5DA}" destId="{190EC9F4-DAF4-4A32-BBF3-292AC6C66E3E}" srcOrd="0" destOrd="0" presId="urn:microsoft.com/office/officeart/2005/8/layout/process1"/>
    <dgm:cxn modelId="{F02F58F8-E245-4C5A-9526-9070D248DEC1}" type="presOf" srcId="{B1F9C5D1-CE21-499A-ACAA-3194BE719CBD}" destId="{B417E64A-1800-4F20-98D0-433038338528}" srcOrd="0" destOrd="0" presId="urn:microsoft.com/office/officeart/2005/8/layout/process1"/>
    <dgm:cxn modelId="{4BD6CFAF-B111-40C0-91D5-0E446FD42D2F}" type="presOf" srcId="{7299871C-CB34-41D5-936F-F3B1C147A705}" destId="{A6D110EA-915A-4532-85CD-B6F4105486A3}" srcOrd="0" destOrd="0" presId="urn:microsoft.com/office/officeart/2005/8/layout/process1"/>
    <dgm:cxn modelId="{7A21C0F7-279E-4555-945F-F2C27338623F}" type="presOf" srcId="{C5D28277-4062-4B29-8F22-760F97A77BA2}" destId="{D85DFC59-DE15-4E11-BA1A-05A2E51E8A7D}" srcOrd="1" destOrd="0" presId="urn:microsoft.com/office/officeart/2005/8/layout/process1"/>
    <dgm:cxn modelId="{D0092CC0-4645-45CE-A19C-7A874D00BF35}" type="presOf" srcId="{82A75913-A787-4A79-B157-7AD96FF8BDB5}" destId="{1433ABC4-8E4E-460F-9F16-F01BA9870B53}" srcOrd="1" destOrd="0" presId="urn:microsoft.com/office/officeart/2005/8/layout/process1"/>
    <dgm:cxn modelId="{2A986724-889B-4D3B-81F9-45A8C7F254B4}" srcId="{AC2D8BAF-26DF-425D-AA20-01EAAB34019A}" destId="{A28546E4-1BDC-4481-877D-85A3D0B66FDD}" srcOrd="16" destOrd="0" parTransId="{AAF63FE8-2AAC-4E88-969E-2281ACF1D2C3}" sibTransId="{6FE0F0D2-19EA-4200-B08B-8218A1A9DD62}"/>
    <dgm:cxn modelId="{345BF08B-EFF2-4336-A88E-D8C27BC47FAD}" type="presOf" srcId="{254BDBB1-5FB9-4C66-B7F5-2D49C1525692}" destId="{FC7DAF5C-9F03-4951-9FF4-976C02C00464}" srcOrd="1" destOrd="0" presId="urn:microsoft.com/office/officeart/2005/8/layout/process1"/>
    <dgm:cxn modelId="{050573CF-B8DC-43FB-B9CF-994C4752864C}" type="presOf" srcId="{7299871C-CB34-41D5-936F-F3B1C147A705}" destId="{BDF27138-E1A2-4D63-A2EA-69A6FB3BFA13}" srcOrd="1" destOrd="0" presId="urn:microsoft.com/office/officeart/2005/8/layout/process1"/>
    <dgm:cxn modelId="{933B6D35-E934-420B-95D9-6F59497AB5FB}" type="presOf" srcId="{F9666DEC-35CA-4236-9CB0-E8280FC5566C}" destId="{DC733389-1DC6-4527-9E6D-2853CF249B41}" srcOrd="0" destOrd="0" presId="urn:microsoft.com/office/officeart/2005/8/layout/process1"/>
    <dgm:cxn modelId="{5DA5E269-2E6B-4D02-9C05-59232FA1992B}" type="presOf" srcId="{8B64A048-DC21-4A30-9D67-434D10302AD7}" destId="{F8998F13-A122-48A6-A371-C3386D94165B}" srcOrd="0" destOrd="0" presId="urn:microsoft.com/office/officeart/2005/8/layout/process1"/>
    <dgm:cxn modelId="{5D2DF9C5-82C7-4102-8BFC-09B671800FFA}" type="presOf" srcId="{F921B5C6-5387-40ED-B6B6-7C8A3C1D81AA}" destId="{8B72BFFB-570A-4ED3-9839-0042EFFE03DF}" srcOrd="1" destOrd="0" presId="urn:microsoft.com/office/officeart/2005/8/layout/process1"/>
    <dgm:cxn modelId="{1763AF3C-D769-4ECD-BFBC-A1E1712A13A6}" type="presOf" srcId="{B1F9C5D1-CE21-499A-ACAA-3194BE719CBD}" destId="{4655B48B-35E1-43AB-8592-4E3610624624}" srcOrd="1" destOrd="0" presId="urn:microsoft.com/office/officeart/2005/8/layout/process1"/>
    <dgm:cxn modelId="{C7DCF957-5775-4F17-91CD-D09FA5F5ED59}" type="presOf" srcId="{51FD2816-5946-4E22-AE40-71AB99761CA0}" destId="{71AC2BA8-486A-4EE7-BF86-658523DC027C}" srcOrd="0" destOrd="0" presId="urn:microsoft.com/office/officeart/2005/8/layout/process1"/>
    <dgm:cxn modelId="{1F7512BB-7B32-4132-AB43-C51717B7F78E}" type="presOf" srcId="{254BDBB1-5FB9-4C66-B7F5-2D49C1525692}" destId="{6C87F5F0-75B3-4952-8BC9-39A371F84A17}" srcOrd="0" destOrd="0" presId="urn:microsoft.com/office/officeart/2005/8/layout/process1"/>
    <dgm:cxn modelId="{FC24D40A-56AE-4C11-B637-583DD2890571}" srcId="{AC2D8BAF-26DF-425D-AA20-01EAAB34019A}" destId="{40448D95-B630-418E-BCD5-F0E765286184}" srcOrd="19" destOrd="0" parTransId="{395B8658-FEE3-44CE-8E0A-DC4594774033}" sibTransId="{4CB60399-DFA7-4277-8346-2F0EDD4F7912}"/>
    <dgm:cxn modelId="{8970CC56-5A9D-49D7-BFF5-8A05CE00EE87}" type="presOf" srcId="{5E7FB89D-6E43-4FAD-BDAC-CCDEC9C34A22}" destId="{439B67F0-CB67-442A-AB2A-5DD86FBC40FC}" srcOrd="0" destOrd="0" presId="urn:microsoft.com/office/officeart/2005/8/layout/process1"/>
    <dgm:cxn modelId="{EF7202B0-2550-4437-8422-2C5DD3EF5608}" srcId="{AC2D8BAF-26DF-425D-AA20-01EAAB34019A}" destId="{0575E1C8-D6A7-471F-9325-F68DD7EE4014}" srcOrd="8" destOrd="0" parTransId="{E057EF42-8936-4FA3-8F6F-C52A00402824}" sibTransId="{83C433C9-6E0E-42BE-B275-1F60A1072D4D}"/>
    <dgm:cxn modelId="{5E2D6C05-BFE3-45CD-8395-382704B85DF3}" srcId="{AC2D8BAF-26DF-425D-AA20-01EAAB34019A}" destId="{5B54296D-06D9-43CE-AEB4-D99EC39E81B0}" srcOrd="13" destOrd="0" parTransId="{0F0DD95C-C9D9-4F8C-B24E-97CA45CA6967}" sibTransId="{9E4028C4-DFED-4CAD-B094-4EA6D551EFB6}"/>
    <dgm:cxn modelId="{84D9D1FE-C385-4967-92FB-5364167B6C03}" type="presOf" srcId="{8286FB62-398B-4C62-B630-26902BD82EB9}" destId="{E3311E64-AFF5-4BEE-B12C-22E0E10C2C71}" srcOrd="0" destOrd="0" presId="urn:microsoft.com/office/officeart/2005/8/layout/process1"/>
    <dgm:cxn modelId="{2CA3D62E-F9C9-4E84-BB1D-1505D276673B}" srcId="{AC2D8BAF-26DF-425D-AA20-01EAAB34019A}" destId="{CCA8B9CC-BF7D-4247-83C7-3B1349CDBD32}" srcOrd="0" destOrd="0" parTransId="{2594F981-F92D-44D4-A803-F55D6C457602}" sibTransId="{F921B5C6-5387-40ED-B6B6-7C8A3C1D81AA}"/>
    <dgm:cxn modelId="{243086F0-7B5A-4852-B5DB-4ECA44804456}" type="presOf" srcId="{FA8658CA-272D-4409-BA8C-B1F108DABE68}" destId="{7A9C23AC-26A4-43DA-9263-6E466EF5FAAE}" srcOrd="0" destOrd="0" presId="urn:microsoft.com/office/officeart/2005/8/layout/process1"/>
    <dgm:cxn modelId="{8157F262-C6AB-4CC6-9E25-D9398C700181}" type="presOf" srcId="{6EB1492C-309D-46CC-B16C-695C53C244DF}" destId="{8554F5E0-048A-4701-8B7F-A34BA235C96B}" srcOrd="0" destOrd="0" presId="urn:microsoft.com/office/officeart/2005/8/layout/process1"/>
    <dgm:cxn modelId="{940F9E5A-2E65-442C-9955-6D945CEB2AD5}" type="presOf" srcId="{83C433C9-6E0E-42BE-B275-1F60A1072D4D}" destId="{B0E39B35-6518-4BE8-A4B7-2DCF9E9BAFD7}" srcOrd="0" destOrd="0" presId="urn:microsoft.com/office/officeart/2005/8/layout/process1"/>
    <dgm:cxn modelId="{61CB2777-E589-4B22-BF1B-6EE6DB27B988}" srcId="{AC2D8BAF-26DF-425D-AA20-01EAAB34019A}" destId="{FA6C5CFB-FB0C-4AD0-A877-2DDCD830E843}" srcOrd="5" destOrd="0" parTransId="{733F437A-6DB1-4657-9F62-E4F313A48B7A}" sibTransId="{8286FB62-398B-4C62-B630-26902BD82EB9}"/>
    <dgm:cxn modelId="{31627B50-08D0-4048-924D-BB8151E0DBF1}" type="presOf" srcId="{CCA8B9CC-BF7D-4247-83C7-3B1349CDBD32}" destId="{A9FA528B-35AA-4F80-8E94-D0700CA1C059}" srcOrd="0" destOrd="0" presId="urn:microsoft.com/office/officeart/2005/8/layout/process1"/>
    <dgm:cxn modelId="{75209AC2-A8B4-4D4C-AB5B-2908B4D9A3F8}" type="presOf" srcId="{40448D95-B630-418E-BCD5-F0E765286184}" destId="{D8F8E68D-12E9-40D8-9079-141ABB758B51}" srcOrd="0" destOrd="0" presId="urn:microsoft.com/office/officeart/2005/8/layout/process1"/>
    <dgm:cxn modelId="{E1C1AA7F-A0AD-46D1-810E-0BE6F07DA348}" type="presOf" srcId="{0ED777E2-CA00-4E0A-B2AD-F835426B4FDF}" destId="{CED58FE2-1C2E-4D41-B004-A59FBE1746D9}" srcOrd="0" destOrd="0" presId="urn:microsoft.com/office/officeart/2005/8/layout/process1"/>
    <dgm:cxn modelId="{F66CCB7E-BBA8-4890-B41F-72E5C3BC01D9}" srcId="{AC2D8BAF-26DF-425D-AA20-01EAAB34019A}" destId="{93FBA670-1D5D-49B9-9C26-29DFFE9D539B}" srcOrd="3" destOrd="0" parTransId="{A6F36042-C2C1-4474-9123-0301402888F8}" sibTransId="{6EB0D4C3-2FAF-40C7-9894-0B68BE893D49}"/>
    <dgm:cxn modelId="{FFF91E72-121A-4379-84BA-62164D99886B}" srcId="{AC2D8BAF-26DF-425D-AA20-01EAAB34019A}" destId="{BAB64C0C-A43D-4779-A426-C0A4AA60C5DA}" srcOrd="11" destOrd="0" parTransId="{1B270BB4-30B5-4D7C-9A06-12E0614425FC}" sibTransId="{08EB1D7E-FDD1-4047-A615-CA6AD6A4D40F}"/>
    <dgm:cxn modelId="{65D8ABCA-BB34-4976-A4F8-210D66105347}" srcId="{AC2D8BAF-26DF-425D-AA20-01EAAB34019A}" destId="{7056B073-F22F-4986-83E7-D7AAE575387A}" srcOrd="14" destOrd="0" parTransId="{8EBEFD8C-961F-4DEF-8BE5-97D6EE5DFF90}" sibTransId="{0A3B89B8-8DF5-471B-A070-7B6A005D2C51}"/>
    <dgm:cxn modelId="{14C2592E-D497-4312-9AAD-973E5C5DFD9C}" srcId="{AC2D8BAF-26DF-425D-AA20-01EAAB34019A}" destId="{51FD2816-5946-4E22-AE40-71AB99761CA0}" srcOrd="10" destOrd="0" parTransId="{F570A02F-C079-4109-A677-757739142A74}" sibTransId="{85FC1FCD-ED8D-4871-805C-7851176B6F84}"/>
    <dgm:cxn modelId="{26839C4E-5B03-4331-B913-67E96B0B81D6}" type="presOf" srcId="{AC2D8BAF-26DF-425D-AA20-01EAAB34019A}" destId="{48E4BEEE-358D-4FFC-BB2D-711AA2A8CCE3}" srcOrd="0" destOrd="0" presId="urn:microsoft.com/office/officeart/2005/8/layout/process1"/>
    <dgm:cxn modelId="{0D095787-E098-4D5F-A45F-028E18D64245}" type="presOf" srcId="{C5D28277-4062-4B29-8F22-760F97A77BA2}" destId="{1A1FC719-BD27-4C16-9982-336A967B137D}" srcOrd="0" destOrd="0" presId="urn:microsoft.com/office/officeart/2005/8/layout/process1"/>
    <dgm:cxn modelId="{694490E9-D223-4918-A444-48018F7C8478}" type="presOf" srcId="{0575E1C8-D6A7-471F-9325-F68DD7EE4014}" destId="{7C0FC4AD-402D-4D28-A338-64B5234ED683}" srcOrd="0" destOrd="0" presId="urn:microsoft.com/office/officeart/2005/8/layout/process1"/>
    <dgm:cxn modelId="{FDEB525D-F76C-4DFB-AD79-6022171CDC8A}" type="presOf" srcId="{99785116-43C4-443B-9688-64524341DEEC}" destId="{01211DF1-9879-4D80-B911-43372D9D1237}" srcOrd="0" destOrd="0" presId="urn:microsoft.com/office/officeart/2005/8/layout/process1"/>
    <dgm:cxn modelId="{119774C8-3392-4229-B823-8E7EADC22BE0}" srcId="{AC2D8BAF-26DF-425D-AA20-01EAAB34019A}" destId="{1E635CAA-B5F3-4714-9361-CDB6BC9C785F}" srcOrd="2" destOrd="0" parTransId="{C299BF1A-5F2F-49E5-AB22-DA9DC5B71BB7}" sibTransId="{254BDBB1-5FB9-4C66-B7F5-2D49C1525692}"/>
    <dgm:cxn modelId="{95C4B206-5A66-4D50-873D-2970FE01BFA7}" srcId="{AC2D8BAF-26DF-425D-AA20-01EAAB34019A}" destId="{65EA3D52-41FE-4ED2-A024-DC73104B1298}" srcOrd="4" destOrd="0" parTransId="{C0A6D044-0D31-4DB2-AC33-0105B8FD1CDC}" sibTransId="{7299871C-CB34-41D5-936F-F3B1C147A705}"/>
    <dgm:cxn modelId="{B553B6BD-44C1-44FC-AC8E-445D558E5F72}" type="presOf" srcId="{95CB5C97-82BD-4934-9B35-1A78324F709A}" destId="{EBCD3005-A11C-467A-ADAF-89A0016F189A}" srcOrd="1" destOrd="0" presId="urn:microsoft.com/office/officeart/2005/8/layout/process1"/>
    <dgm:cxn modelId="{9D9D55AE-5F79-4C81-BD03-76C210EA0E30}" type="presOf" srcId="{6EB0D4C3-2FAF-40C7-9894-0B68BE893D49}" destId="{E71B6B3C-6195-4799-A5A0-F7454F4252FE}" srcOrd="0" destOrd="0" presId="urn:microsoft.com/office/officeart/2005/8/layout/process1"/>
    <dgm:cxn modelId="{45764810-8F56-41A8-8FC4-511D3AD9EB0F}" type="presOf" srcId="{3EBBF2CB-9C5E-445B-8362-C1F1E26299C4}" destId="{BF9A9573-4DBC-415F-A574-DAB91A14506B}" srcOrd="0" destOrd="0" presId="urn:microsoft.com/office/officeart/2005/8/layout/process1"/>
    <dgm:cxn modelId="{D9A7DD05-B435-4963-AAE4-1E07092E4843}" type="presOf" srcId="{82A75913-A787-4A79-B157-7AD96FF8BDB5}" destId="{902F1091-4BAA-46EA-85D6-42235A5A44A3}" srcOrd="0" destOrd="0" presId="urn:microsoft.com/office/officeart/2005/8/layout/process1"/>
    <dgm:cxn modelId="{D2A38AEC-19F0-4834-B7C4-469CD8405F49}" type="presOf" srcId="{3EBBF2CB-9C5E-445B-8362-C1F1E26299C4}" destId="{9567AC85-6796-43FD-94B1-CA76AAE1D448}" srcOrd="1" destOrd="0" presId="urn:microsoft.com/office/officeart/2005/8/layout/process1"/>
    <dgm:cxn modelId="{148D9964-8018-4986-9CF3-1E3E21A8F52B}" srcId="{AC2D8BAF-26DF-425D-AA20-01EAAB34019A}" destId="{7D6DBC97-2D1F-4014-9820-0760E9E7B677}" srcOrd="7" destOrd="0" parTransId="{1B7ED8A4-9269-49FE-9FCF-D073F2BB855E}" sibTransId="{95CB5C97-82BD-4934-9B35-1A78324F709A}"/>
    <dgm:cxn modelId="{0CD811CE-AA4C-421E-82F4-575A8F8BF511}" type="presOf" srcId="{8B64A048-DC21-4A30-9D67-434D10302AD7}" destId="{F34FEDD9-A721-41A0-8699-FBFD0C112335}" srcOrd="1" destOrd="0" presId="urn:microsoft.com/office/officeart/2005/8/layout/process1"/>
    <dgm:cxn modelId="{EA1053D1-85E9-462B-9888-6754E06E8ADF}" srcId="{AC2D8BAF-26DF-425D-AA20-01EAAB34019A}" destId="{6EB1492C-309D-46CC-B16C-695C53C244DF}" srcOrd="12" destOrd="0" parTransId="{B5CF1262-6A0F-4A4A-8E01-687B2F2D7D42}" sibTransId="{18D3FD9E-3EA2-4FA3-8848-9ECC9AE71207}"/>
    <dgm:cxn modelId="{24472177-135D-48E8-935B-C2EA093012AC}" type="presOf" srcId="{6FE0F0D2-19EA-4200-B08B-8218A1A9DD62}" destId="{A58E1A98-DA6C-4A56-9464-7B2A924CC8E8}" srcOrd="1" destOrd="0" presId="urn:microsoft.com/office/officeart/2005/8/layout/process1"/>
    <dgm:cxn modelId="{D007E771-CB4C-4D61-B989-3A3FA0AB6551}" type="presOf" srcId="{0A3B89B8-8DF5-471B-A070-7B6A005D2C51}" destId="{E534B5A6-DD29-4397-A1B0-89BB6ECB3476}" srcOrd="1" destOrd="0" presId="urn:microsoft.com/office/officeart/2005/8/layout/process1"/>
    <dgm:cxn modelId="{63FEE4B0-3A38-4AA4-AEA7-DD18F2BA23DC}" type="presOf" srcId="{44E9B2C1-5304-4675-8540-68CA351ADB58}" destId="{E7BB1D5C-70A0-40F5-B38B-759E226515E2}" srcOrd="0" destOrd="0" presId="urn:microsoft.com/office/officeart/2005/8/layout/process1"/>
    <dgm:cxn modelId="{A42B67E1-5225-41F2-B60D-145C059B84E6}" type="presOf" srcId="{7D6DBC97-2D1F-4014-9820-0760E9E7B677}" destId="{26441F97-1183-4651-A66F-DE2D928A76CE}" srcOrd="0" destOrd="0" presId="urn:microsoft.com/office/officeart/2005/8/layout/process1"/>
    <dgm:cxn modelId="{A177F45E-40C6-43FA-B720-E885DFDDE864}" type="presOf" srcId="{99785116-43C4-443B-9688-64524341DEEC}" destId="{F7FF59CE-10C1-4C93-B647-4DFF345058C5}" srcOrd="1" destOrd="0" presId="urn:microsoft.com/office/officeart/2005/8/layout/process1"/>
    <dgm:cxn modelId="{08ECCE2C-8290-4A7C-9027-EFAEEAFF7BBA}" type="presOf" srcId="{08EB1D7E-FDD1-4047-A615-CA6AD6A4D40F}" destId="{D6D3BDC2-9B0B-4103-B0EF-BCBEF7C22ED1}" srcOrd="0" destOrd="0" presId="urn:microsoft.com/office/officeart/2005/8/layout/process1"/>
    <dgm:cxn modelId="{5DADC0FD-D1A0-4A70-81E5-04A9EAAFB85F}" srcId="{AC2D8BAF-26DF-425D-AA20-01EAAB34019A}" destId="{BF39DB51-40A6-4A78-B734-4A51B2FAD124}" srcOrd="1" destOrd="0" parTransId="{DF4D1689-3776-40F4-9219-F5DC02CEA1EF}" sibTransId="{C5D28277-4062-4B29-8F22-760F97A77BA2}"/>
    <dgm:cxn modelId="{11250195-2664-418C-B641-A656372E5017}" type="presOf" srcId="{85FC1FCD-ED8D-4871-805C-7851176B6F84}" destId="{7191E619-FB7A-4A93-B874-0F2B60ECE18C}" srcOrd="1" destOrd="0" presId="urn:microsoft.com/office/officeart/2005/8/layout/process1"/>
    <dgm:cxn modelId="{B932F097-C412-4F19-A287-EE234787AF84}" type="presOf" srcId="{7056B073-F22F-4986-83E7-D7AAE575387A}" destId="{B3D0FECA-8ED4-49BC-BDDE-D41FC10F53FE}" srcOrd="0" destOrd="0" presId="urn:microsoft.com/office/officeart/2005/8/layout/process1"/>
    <dgm:cxn modelId="{137E78C5-666B-424E-8F15-9765B2EC7A7C}" type="presOf" srcId="{18D3FD9E-3EA2-4FA3-8848-9ECC9AE71207}" destId="{91317D1B-05B7-4E96-98C3-69CD66C17CA0}" srcOrd="1" destOrd="0" presId="urn:microsoft.com/office/officeart/2005/8/layout/process1"/>
    <dgm:cxn modelId="{CB5184FC-8A7D-43AE-BB6E-4E5503174DBB}" type="presOf" srcId="{6FE0F0D2-19EA-4200-B08B-8218A1A9DD62}" destId="{6A4B511C-0DFD-42D5-855C-A8B38531BEF8}" srcOrd="0" destOrd="0" presId="urn:microsoft.com/office/officeart/2005/8/layout/process1"/>
    <dgm:cxn modelId="{2C5D7E83-B91F-4842-862C-F567CC26A42F}" type="presOf" srcId="{18D3FD9E-3EA2-4FA3-8848-9ECC9AE71207}" destId="{5A7A4DCA-0B47-4973-81DB-2F2523375ACD}" srcOrd="0" destOrd="0" presId="urn:microsoft.com/office/officeart/2005/8/layout/process1"/>
    <dgm:cxn modelId="{C175669C-C125-4002-92E8-C3D4C83C8AF2}" type="presOf" srcId="{0A3B89B8-8DF5-471B-A070-7B6A005D2C51}" destId="{B851DA5E-0761-436C-9B9C-9676FD205724}" srcOrd="0" destOrd="0" presId="urn:microsoft.com/office/officeart/2005/8/layout/process1"/>
    <dgm:cxn modelId="{50ECA6AA-948A-46D5-9954-38CDF95F3775}" type="presOf" srcId="{6EB0D4C3-2FAF-40C7-9894-0B68BE893D49}" destId="{A756851D-1B02-4F11-9B00-AB7576D7D760}" srcOrd="1"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A0181BCC-EC91-4FA1-9322-BE0AA9754081}" srcId="{AC2D8BAF-26DF-425D-AA20-01EAAB34019A}" destId="{44E9B2C1-5304-4675-8540-68CA351ADB58}" srcOrd="18" destOrd="0" parTransId="{CE48DEEA-2134-409D-9311-09DF1A912C1B}" sibTransId="{3EBBF2CB-9C5E-445B-8362-C1F1E26299C4}"/>
    <dgm:cxn modelId="{97ACFE0A-A687-4E61-8EEA-901605FCA906}" srcId="{AC2D8BAF-26DF-425D-AA20-01EAAB34019A}" destId="{5E7FB89D-6E43-4FAD-BDAC-CCDEC9C34A22}" srcOrd="15" destOrd="0" parTransId="{DF5F043C-EDF4-495E-B3F1-67C50DFFB094}" sibTransId="{99785116-43C4-443B-9688-64524341DEEC}"/>
    <dgm:cxn modelId="{DBFF4764-4612-412B-BA5A-0801E9106F18}" type="presOf" srcId="{83C433C9-6E0E-42BE-B275-1F60A1072D4D}" destId="{2822F03F-9B98-4807-AB87-057E7C6CCAD9}" srcOrd="1" destOrd="0" presId="urn:microsoft.com/office/officeart/2005/8/layout/process1"/>
    <dgm:cxn modelId="{AFFBE59E-358D-49FB-ABDB-8A1F7A6E0256}" type="presOf" srcId="{5B54296D-06D9-43CE-AEB4-D99EC39E81B0}" destId="{75EFF135-60BB-4EC6-8EDF-5A904D58706C}" srcOrd="0" destOrd="0" presId="urn:microsoft.com/office/officeart/2005/8/layout/process1"/>
    <dgm:cxn modelId="{F218C5FA-0D6C-4A38-8596-200B6C1E29C9}" type="presParOf" srcId="{48E4BEEE-358D-4FFC-BB2D-711AA2A8CCE3}" destId="{A9FA528B-35AA-4F80-8E94-D0700CA1C059}" srcOrd="0" destOrd="0" presId="urn:microsoft.com/office/officeart/2005/8/layout/process1"/>
    <dgm:cxn modelId="{FD16F8A3-2B78-4C87-9C92-DB038A459881}" type="presParOf" srcId="{48E4BEEE-358D-4FFC-BB2D-711AA2A8CCE3}" destId="{E053EE7E-F3E3-40B0-84E5-F42E14ED36B5}" srcOrd="1" destOrd="0" presId="urn:microsoft.com/office/officeart/2005/8/layout/process1"/>
    <dgm:cxn modelId="{3BC52AF8-AC91-475B-BFC8-6DD656C71C54}" type="presParOf" srcId="{E053EE7E-F3E3-40B0-84E5-F42E14ED36B5}" destId="{8B72BFFB-570A-4ED3-9839-0042EFFE03DF}" srcOrd="0" destOrd="0" presId="urn:microsoft.com/office/officeart/2005/8/layout/process1"/>
    <dgm:cxn modelId="{C9A8AB6E-71B9-4B67-AF7E-A48D6B2F8CCB}" type="presParOf" srcId="{48E4BEEE-358D-4FFC-BB2D-711AA2A8CCE3}" destId="{5BD8A451-0742-4DBD-8BB4-856C5151CE95}" srcOrd="2" destOrd="0" presId="urn:microsoft.com/office/officeart/2005/8/layout/process1"/>
    <dgm:cxn modelId="{D00B060D-BF97-4A7B-9FA3-BA61CB8C4E21}" type="presParOf" srcId="{48E4BEEE-358D-4FFC-BB2D-711AA2A8CCE3}" destId="{1A1FC719-BD27-4C16-9982-336A967B137D}" srcOrd="3" destOrd="0" presId="urn:microsoft.com/office/officeart/2005/8/layout/process1"/>
    <dgm:cxn modelId="{0C6980BA-5622-4EE6-B6E0-D49C83596F91}" type="presParOf" srcId="{1A1FC719-BD27-4C16-9982-336A967B137D}" destId="{D85DFC59-DE15-4E11-BA1A-05A2E51E8A7D}" srcOrd="0" destOrd="0" presId="urn:microsoft.com/office/officeart/2005/8/layout/process1"/>
    <dgm:cxn modelId="{5B6148EE-C2C1-433E-AF1F-D2DFB1DFB618}" type="presParOf" srcId="{48E4BEEE-358D-4FFC-BB2D-711AA2A8CCE3}" destId="{CFA8FE18-7C3E-492F-81B4-A3F809E15CA1}" srcOrd="4" destOrd="0" presId="urn:microsoft.com/office/officeart/2005/8/layout/process1"/>
    <dgm:cxn modelId="{98CD0D25-9010-47C0-92F7-F0A05286B4D5}" type="presParOf" srcId="{48E4BEEE-358D-4FFC-BB2D-711AA2A8CCE3}" destId="{6C87F5F0-75B3-4952-8BC9-39A371F84A17}" srcOrd="5" destOrd="0" presId="urn:microsoft.com/office/officeart/2005/8/layout/process1"/>
    <dgm:cxn modelId="{52003232-9A95-413C-9A86-36D9AFF225D3}" type="presParOf" srcId="{6C87F5F0-75B3-4952-8BC9-39A371F84A17}" destId="{FC7DAF5C-9F03-4951-9FF4-976C02C00464}" srcOrd="0" destOrd="0" presId="urn:microsoft.com/office/officeart/2005/8/layout/process1"/>
    <dgm:cxn modelId="{5BE458CE-A1B3-418F-985F-D0F885CA8269}" type="presParOf" srcId="{48E4BEEE-358D-4FFC-BB2D-711AA2A8CCE3}" destId="{D2FB5A4A-C78E-41A3-A591-1E573974D096}" srcOrd="6" destOrd="0" presId="urn:microsoft.com/office/officeart/2005/8/layout/process1"/>
    <dgm:cxn modelId="{5C194D9B-07FD-4A1C-B976-B4F8508AB914}" type="presParOf" srcId="{48E4BEEE-358D-4FFC-BB2D-711AA2A8CCE3}" destId="{E71B6B3C-6195-4799-A5A0-F7454F4252FE}" srcOrd="7" destOrd="0" presId="urn:microsoft.com/office/officeart/2005/8/layout/process1"/>
    <dgm:cxn modelId="{37852C3F-EB97-4000-B98B-BD3A632E7A16}" type="presParOf" srcId="{E71B6B3C-6195-4799-A5A0-F7454F4252FE}" destId="{A756851D-1B02-4F11-9B00-AB7576D7D760}" srcOrd="0" destOrd="0" presId="urn:microsoft.com/office/officeart/2005/8/layout/process1"/>
    <dgm:cxn modelId="{86F0B9B9-3264-4C19-9EB8-46A16179D328}" type="presParOf" srcId="{48E4BEEE-358D-4FFC-BB2D-711AA2A8CCE3}" destId="{744BBA7F-F7F0-4C56-9AE3-9F763CB4C30A}" srcOrd="8" destOrd="0" presId="urn:microsoft.com/office/officeart/2005/8/layout/process1"/>
    <dgm:cxn modelId="{F0D20D4B-BDD0-4C41-BDBB-B00770F6C5D5}" type="presParOf" srcId="{48E4BEEE-358D-4FFC-BB2D-711AA2A8CCE3}" destId="{A6D110EA-915A-4532-85CD-B6F4105486A3}" srcOrd="9" destOrd="0" presId="urn:microsoft.com/office/officeart/2005/8/layout/process1"/>
    <dgm:cxn modelId="{0DEE7D89-7D5D-4180-B3D9-BE1D2B63A6A2}" type="presParOf" srcId="{A6D110EA-915A-4532-85CD-B6F4105486A3}" destId="{BDF27138-E1A2-4D63-A2EA-69A6FB3BFA13}" srcOrd="0" destOrd="0" presId="urn:microsoft.com/office/officeart/2005/8/layout/process1"/>
    <dgm:cxn modelId="{C2722FD6-A707-4F4F-8386-01922BF71ACD}" type="presParOf" srcId="{48E4BEEE-358D-4FFC-BB2D-711AA2A8CCE3}" destId="{63A38024-7D43-4277-B024-586E8E4DDD97}" srcOrd="10" destOrd="0" presId="urn:microsoft.com/office/officeart/2005/8/layout/process1"/>
    <dgm:cxn modelId="{0EA955E9-DA4A-499B-AD70-AB03A1A04D3E}" type="presParOf" srcId="{48E4BEEE-358D-4FFC-BB2D-711AA2A8CCE3}" destId="{E3311E64-AFF5-4BEE-B12C-22E0E10C2C71}" srcOrd="11" destOrd="0" presId="urn:microsoft.com/office/officeart/2005/8/layout/process1"/>
    <dgm:cxn modelId="{9A370BE2-6443-4BC0-9EB4-03ADCB63D7F5}" type="presParOf" srcId="{E3311E64-AFF5-4BEE-B12C-22E0E10C2C71}" destId="{18ED63FD-B028-4A05-BA23-BC4A6D3314DB}" srcOrd="0" destOrd="0" presId="urn:microsoft.com/office/officeart/2005/8/layout/process1"/>
    <dgm:cxn modelId="{1D3D6748-F5B4-4389-8EB2-8682449D08C9}" type="presParOf" srcId="{48E4BEEE-358D-4FFC-BB2D-711AA2A8CCE3}" destId="{7A9C23AC-26A4-43DA-9263-6E466EF5FAAE}" srcOrd="12" destOrd="0" presId="urn:microsoft.com/office/officeart/2005/8/layout/process1"/>
    <dgm:cxn modelId="{86682F65-FB8F-40DF-BCCE-9AB240E96578}" type="presParOf" srcId="{48E4BEEE-358D-4FFC-BB2D-711AA2A8CCE3}" destId="{B417E64A-1800-4F20-98D0-433038338528}" srcOrd="13" destOrd="0" presId="urn:microsoft.com/office/officeart/2005/8/layout/process1"/>
    <dgm:cxn modelId="{D1A31947-9383-49B2-9291-16963472BC90}" type="presParOf" srcId="{B417E64A-1800-4F20-98D0-433038338528}" destId="{4655B48B-35E1-43AB-8592-4E3610624624}" srcOrd="0" destOrd="0" presId="urn:microsoft.com/office/officeart/2005/8/layout/process1"/>
    <dgm:cxn modelId="{8DF16412-5A2E-4908-9E2A-AB5758438FD7}" type="presParOf" srcId="{48E4BEEE-358D-4FFC-BB2D-711AA2A8CCE3}" destId="{26441F97-1183-4651-A66F-DE2D928A76CE}" srcOrd="14" destOrd="0" presId="urn:microsoft.com/office/officeart/2005/8/layout/process1"/>
    <dgm:cxn modelId="{9D3B522D-51B8-44EA-95B0-208F3EC53F52}" type="presParOf" srcId="{48E4BEEE-358D-4FFC-BB2D-711AA2A8CCE3}" destId="{A3BC5564-441E-446D-9570-4BFC689F20C9}" srcOrd="15" destOrd="0" presId="urn:microsoft.com/office/officeart/2005/8/layout/process1"/>
    <dgm:cxn modelId="{2BDAE4E6-F01E-4DB2-9EB4-D262E04BE427}" type="presParOf" srcId="{A3BC5564-441E-446D-9570-4BFC689F20C9}" destId="{EBCD3005-A11C-467A-ADAF-89A0016F189A}" srcOrd="0" destOrd="0" presId="urn:microsoft.com/office/officeart/2005/8/layout/process1"/>
    <dgm:cxn modelId="{93B5C8D8-084E-4624-A431-70FB57809B42}" type="presParOf" srcId="{48E4BEEE-358D-4FFC-BB2D-711AA2A8CCE3}" destId="{7C0FC4AD-402D-4D28-A338-64B5234ED683}" srcOrd="16" destOrd="0" presId="urn:microsoft.com/office/officeart/2005/8/layout/process1"/>
    <dgm:cxn modelId="{CCD35185-DAF5-44C2-A396-1DE92146A3BE}" type="presParOf" srcId="{48E4BEEE-358D-4FFC-BB2D-711AA2A8CCE3}" destId="{B0E39B35-6518-4BE8-A4B7-2DCF9E9BAFD7}" srcOrd="17" destOrd="0" presId="urn:microsoft.com/office/officeart/2005/8/layout/process1"/>
    <dgm:cxn modelId="{1471B312-9CDD-4EAF-81A3-282ECE00B42C}" type="presParOf" srcId="{B0E39B35-6518-4BE8-A4B7-2DCF9E9BAFD7}" destId="{2822F03F-9B98-4807-AB87-057E7C6CCAD9}" srcOrd="0" destOrd="0" presId="urn:microsoft.com/office/officeart/2005/8/layout/process1"/>
    <dgm:cxn modelId="{5A06A86D-8BBC-466E-AF95-4CE3A43D1A55}" type="presParOf" srcId="{48E4BEEE-358D-4FFC-BB2D-711AA2A8CCE3}" destId="{DC733389-1DC6-4527-9E6D-2853CF249B41}" srcOrd="18" destOrd="0" presId="urn:microsoft.com/office/officeart/2005/8/layout/process1"/>
    <dgm:cxn modelId="{B030D242-1AD7-4424-A4CB-1149B4AAE81D}" type="presParOf" srcId="{48E4BEEE-358D-4FFC-BB2D-711AA2A8CCE3}" destId="{902F1091-4BAA-46EA-85D6-42235A5A44A3}" srcOrd="19" destOrd="0" presId="urn:microsoft.com/office/officeart/2005/8/layout/process1"/>
    <dgm:cxn modelId="{4A1972D5-D43A-4085-9034-5898E2FA2E3F}" type="presParOf" srcId="{902F1091-4BAA-46EA-85D6-42235A5A44A3}" destId="{1433ABC4-8E4E-460F-9F16-F01BA9870B53}" srcOrd="0" destOrd="0" presId="urn:microsoft.com/office/officeart/2005/8/layout/process1"/>
    <dgm:cxn modelId="{04630702-FB32-44F0-916C-3C644121D5C0}" type="presParOf" srcId="{48E4BEEE-358D-4FFC-BB2D-711AA2A8CCE3}" destId="{71AC2BA8-486A-4EE7-BF86-658523DC027C}" srcOrd="20" destOrd="0" presId="urn:microsoft.com/office/officeart/2005/8/layout/process1"/>
    <dgm:cxn modelId="{76368E20-ECC4-4433-84E8-63044CB32821}" type="presParOf" srcId="{48E4BEEE-358D-4FFC-BB2D-711AA2A8CCE3}" destId="{52752FA5-58BB-4C6E-A96A-2634E1234BD1}" srcOrd="21" destOrd="0" presId="urn:microsoft.com/office/officeart/2005/8/layout/process1"/>
    <dgm:cxn modelId="{165F91A0-C931-4FED-B6F6-53506FFF2E0D}" type="presParOf" srcId="{52752FA5-58BB-4C6E-A96A-2634E1234BD1}" destId="{7191E619-FB7A-4A93-B874-0F2B60ECE18C}" srcOrd="0" destOrd="0" presId="urn:microsoft.com/office/officeart/2005/8/layout/process1"/>
    <dgm:cxn modelId="{F50486B3-F485-48AC-A057-5A3C78B6C7C5}" type="presParOf" srcId="{48E4BEEE-358D-4FFC-BB2D-711AA2A8CCE3}" destId="{190EC9F4-DAF4-4A32-BBF3-292AC6C66E3E}" srcOrd="22" destOrd="0" presId="urn:microsoft.com/office/officeart/2005/8/layout/process1"/>
    <dgm:cxn modelId="{3B6AB376-B2E3-444B-8036-FA42C848D0C9}" type="presParOf" srcId="{48E4BEEE-358D-4FFC-BB2D-711AA2A8CCE3}" destId="{D6D3BDC2-9B0B-4103-B0EF-BCBEF7C22ED1}" srcOrd="23" destOrd="0" presId="urn:microsoft.com/office/officeart/2005/8/layout/process1"/>
    <dgm:cxn modelId="{151B2B87-26A3-4EC9-913F-468CC51EA450}" type="presParOf" srcId="{D6D3BDC2-9B0B-4103-B0EF-BCBEF7C22ED1}" destId="{1B08E928-BC95-4BD3-AFE3-A6EE8CDD0DB5}" srcOrd="0" destOrd="0" presId="urn:microsoft.com/office/officeart/2005/8/layout/process1"/>
    <dgm:cxn modelId="{2F5D2F11-A0E4-4438-9648-52618F1188C8}" type="presParOf" srcId="{48E4BEEE-358D-4FFC-BB2D-711AA2A8CCE3}" destId="{8554F5E0-048A-4701-8B7F-A34BA235C96B}" srcOrd="24" destOrd="0" presId="urn:microsoft.com/office/officeart/2005/8/layout/process1"/>
    <dgm:cxn modelId="{2374406A-F0CE-4923-847E-9E5FB005EECD}" type="presParOf" srcId="{48E4BEEE-358D-4FFC-BB2D-711AA2A8CCE3}" destId="{5A7A4DCA-0B47-4973-81DB-2F2523375ACD}" srcOrd="25" destOrd="0" presId="urn:microsoft.com/office/officeart/2005/8/layout/process1"/>
    <dgm:cxn modelId="{308A6411-9608-4A85-BD02-26B86A14F405}" type="presParOf" srcId="{5A7A4DCA-0B47-4973-81DB-2F2523375ACD}" destId="{91317D1B-05B7-4E96-98C3-69CD66C17CA0}" srcOrd="0" destOrd="0" presId="urn:microsoft.com/office/officeart/2005/8/layout/process1"/>
    <dgm:cxn modelId="{670F799A-AEA9-4F3B-818D-2171FCB876A6}" type="presParOf" srcId="{48E4BEEE-358D-4FFC-BB2D-711AA2A8CCE3}" destId="{75EFF135-60BB-4EC6-8EDF-5A904D58706C}" srcOrd="26" destOrd="0" presId="urn:microsoft.com/office/officeart/2005/8/layout/process1"/>
    <dgm:cxn modelId="{F0D49A01-D203-48C5-A079-D6BCF23EF8C1}" type="presParOf" srcId="{48E4BEEE-358D-4FFC-BB2D-711AA2A8CCE3}" destId="{A0FDA379-3886-4B9F-B1C4-F89213EFA059}" srcOrd="27" destOrd="0" presId="urn:microsoft.com/office/officeart/2005/8/layout/process1"/>
    <dgm:cxn modelId="{688AFA62-BF91-496F-9DC6-DACE6B67657B}" type="presParOf" srcId="{A0FDA379-3886-4B9F-B1C4-F89213EFA059}" destId="{3A716EC0-197E-47AE-97B9-6AF72D0165FC}" srcOrd="0" destOrd="0" presId="urn:microsoft.com/office/officeart/2005/8/layout/process1"/>
    <dgm:cxn modelId="{A89BC62A-C666-4402-BFA3-E12A65A0E218}" type="presParOf" srcId="{48E4BEEE-358D-4FFC-BB2D-711AA2A8CCE3}" destId="{B3D0FECA-8ED4-49BC-BDDE-D41FC10F53FE}" srcOrd="28" destOrd="0" presId="urn:microsoft.com/office/officeart/2005/8/layout/process1"/>
    <dgm:cxn modelId="{271F452C-7F46-48E1-8D7C-6D40CB428211}" type="presParOf" srcId="{48E4BEEE-358D-4FFC-BB2D-711AA2A8CCE3}" destId="{B851DA5E-0761-436C-9B9C-9676FD205724}" srcOrd="29" destOrd="0" presId="urn:microsoft.com/office/officeart/2005/8/layout/process1"/>
    <dgm:cxn modelId="{5AB51CB2-D08A-4B8E-967B-969D4889EA9E}" type="presParOf" srcId="{B851DA5E-0761-436C-9B9C-9676FD205724}" destId="{E534B5A6-DD29-4397-A1B0-89BB6ECB3476}" srcOrd="0" destOrd="0" presId="urn:microsoft.com/office/officeart/2005/8/layout/process1"/>
    <dgm:cxn modelId="{93DF54F4-BC42-494C-9DE9-2A28A81E0A43}" type="presParOf" srcId="{48E4BEEE-358D-4FFC-BB2D-711AA2A8CCE3}" destId="{439B67F0-CB67-442A-AB2A-5DD86FBC40FC}" srcOrd="30" destOrd="0" presId="urn:microsoft.com/office/officeart/2005/8/layout/process1"/>
    <dgm:cxn modelId="{B8DD1E8C-57E3-4F68-B12B-47C251649E7A}" type="presParOf" srcId="{48E4BEEE-358D-4FFC-BB2D-711AA2A8CCE3}" destId="{01211DF1-9879-4D80-B911-43372D9D1237}" srcOrd="31" destOrd="0" presId="urn:microsoft.com/office/officeart/2005/8/layout/process1"/>
    <dgm:cxn modelId="{7AED165C-93E6-41E8-BE89-A36B4F2FE3FA}" type="presParOf" srcId="{01211DF1-9879-4D80-B911-43372D9D1237}" destId="{F7FF59CE-10C1-4C93-B647-4DFF345058C5}" srcOrd="0" destOrd="0" presId="urn:microsoft.com/office/officeart/2005/8/layout/process1"/>
    <dgm:cxn modelId="{9C0D6315-8A8D-4B52-9E0B-C97F815D8274}" type="presParOf" srcId="{48E4BEEE-358D-4FFC-BB2D-711AA2A8CCE3}" destId="{A26DD8F4-3AA7-4BC1-859C-A036EE460FE6}" srcOrd="32" destOrd="0" presId="urn:microsoft.com/office/officeart/2005/8/layout/process1"/>
    <dgm:cxn modelId="{EADCC996-8FAF-4675-885E-AA00059675BD}" type="presParOf" srcId="{48E4BEEE-358D-4FFC-BB2D-711AA2A8CCE3}" destId="{6A4B511C-0DFD-42D5-855C-A8B38531BEF8}" srcOrd="33" destOrd="0" presId="urn:microsoft.com/office/officeart/2005/8/layout/process1"/>
    <dgm:cxn modelId="{9B242AFE-2037-4C71-A412-CFBB47C9F156}" type="presParOf" srcId="{6A4B511C-0DFD-42D5-855C-A8B38531BEF8}" destId="{A58E1A98-DA6C-4A56-9464-7B2A924CC8E8}" srcOrd="0" destOrd="0" presId="urn:microsoft.com/office/officeart/2005/8/layout/process1"/>
    <dgm:cxn modelId="{CB738482-5AFA-4229-AC02-BD7C7A9FEBF1}" type="presParOf" srcId="{48E4BEEE-358D-4FFC-BB2D-711AA2A8CCE3}" destId="{CED58FE2-1C2E-4D41-B004-A59FBE1746D9}" srcOrd="34" destOrd="0" presId="urn:microsoft.com/office/officeart/2005/8/layout/process1"/>
    <dgm:cxn modelId="{24D11EC2-1BDF-434E-A074-A508E087C259}" type="presParOf" srcId="{48E4BEEE-358D-4FFC-BB2D-711AA2A8CCE3}" destId="{F8998F13-A122-48A6-A371-C3386D94165B}" srcOrd="35" destOrd="0" presId="urn:microsoft.com/office/officeart/2005/8/layout/process1"/>
    <dgm:cxn modelId="{F5ECB1CA-D156-47C4-9112-19464BEFB05B}" type="presParOf" srcId="{F8998F13-A122-48A6-A371-C3386D94165B}" destId="{F34FEDD9-A721-41A0-8699-FBFD0C112335}" srcOrd="0" destOrd="0" presId="urn:microsoft.com/office/officeart/2005/8/layout/process1"/>
    <dgm:cxn modelId="{3CC61BDE-7450-4EC9-BFD8-7A935E802D5E}" type="presParOf" srcId="{48E4BEEE-358D-4FFC-BB2D-711AA2A8CCE3}" destId="{E7BB1D5C-70A0-40F5-B38B-759E226515E2}" srcOrd="36" destOrd="0" presId="urn:microsoft.com/office/officeart/2005/8/layout/process1"/>
    <dgm:cxn modelId="{8A865FCD-65B7-4D7D-BBD1-BBEFF02B63B9}" type="presParOf" srcId="{48E4BEEE-358D-4FFC-BB2D-711AA2A8CCE3}" destId="{BF9A9573-4DBC-415F-A574-DAB91A14506B}" srcOrd="37" destOrd="0" presId="urn:microsoft.com/office/officeart/2005/8/layout/process1"/>
    <dgm:cxn modelId="{4F92E8B8-C2E2-420E-9719-8785893BD2C7}" type="presParOf" srcId="{BF9A9573-4DBC-415F-A574-DAB91A14506B}" destId="{9567AC85-6796-43FD-94B1-CA76AAE1D448}" srcOrd="0" destOrd="0" presId="urn:microsoft.com/office/officeart/2005/8/layout/process1"/>
    <dgm:cxn modelId="{E3B1BE7E-A6CC-4507-B1BA-4DF98C17689C}"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97ACFE0A-A687-4E61-8EEA-901605FCA906}" srcId="{AC2D8BAF-26DF-425D-AA20-01EAAB34019A}" destId="{5E7FB89D-6E43-4FAD-BDAC-CCDEC9C34A22}" srcOrd="15" destOrd="0" parTransId="{DF5F043C-EDF4-495E-B3F1-67C50DFFB094}" sibTransId="{99785116-43C4-443B-9688-64524341DEEC}"/>
    <dgm:cxn modelId="{4A446946-0F46-48BA-8CDA-15E308B5EE77}" type="presOf" srcId="{9E4028C4-DFED-4CAD-B094-4EA6D551EFB6}" destId="{3A716EC0-197E-47AE-97B9-6AF72D0165FC}" srcOrd="1" destOrd="0" presId="urn:microsoft.com/office/officeart/2005/8/layout/process1"/>
    <dgm:cxn modelId="{5CD1BCD5-B198-4265-B6EB-1C549C05F5EA}" type="presOf" srcId="{5E7FB89D-6E43-4FAD-BDAC-CCDEC9C34A22}" destId="{439B67F0-CB67-442A-AB2A-5DD86FBC40FC}" srcOrd="0" destOrd="0" presId="urn:microsoft.com/office/officeart/2005/8/layout/process1"/>
    <dgm:cxn modelId="{70E6E68C-BEC0-4A75-A1BC-825A53562E11}" type="presOf" srcId="{82A75913-A787-4A79-B157-7AD96FF8BDB5}" destId="{1433ABC4-8E4E-460F-9F16-F01BA9870B53}" srcOrd="1" destOrd="0" presId="urn:microsoft.com/office/officeart/2005/8/layout/process1"/>
    <dgm:cxn modelId="{531B174C-435B-40D9-96E3-B4F25928392D}" type="presOf" srcId="{3EBBF2CB-9C5E-445B-8362-C1F1E26299C4}" destId="{9567AC85-6796-43FD-94B1-CA76AAE1D448}" srcOrd="1" destOrd="0" presId="urn:microsoft.com/office/officeart/2005/8/layout/process1"/>
    <dgm:cxn modelId="{3CDFB7AE-1A2A-4859-BEF9-C0BB7F585C3B}" type="presOf" srcId="{254BDBB1-5FB9-4C66-B7F5-2D49C1525692}" destId="{6C87F5F0-75B3-4952-8BC9-39A371F84A17}" srcOrd="0" destOrd="0" presId="urn:microsoft.com/office/officeart/2005/8/layout/process1"/>
    <dgm:cxn modelId="{61CB2777-E589-4B22-BF1B-6EE6DB27B988}" srcId="{AC2D8BAF-26DF-425D-AA20-01EAAB34019A}" destId="{FA6C5CFB-FB0C-4AD0-A877-2DDCD830E843}" srcOrd="5" destOrd="0" parTransId="{733F437A-6DB1-4657-9F62-E4F313A48B7A}" sibTransId="{8286FB62-398B-4C62-B630-26902BD82EB9}"/>
    <dgm:cxn modelId="{4E209BD7-9EC7-4F6B-8BC8-AAA4BD2D42CE}" type="presOf" srcId="{6FE0F0D2-19EA-4200-B08B-8218A1A9DD62}" destId="{A58E1A98-DA6C-4A56-9464-7B2A924CC8E8}" srcOrd="1" destOrd="0" presId="urn:microsoft.com/office/officeart/2005/8/layout/process1"/>
    <dgm:cxn modelId="{ED06554C-0ED0-4477-B434-05C0C602EE07}" type="presOf" srcId="{8B64A048-DC21-4A30-9D67-434D10302AD7}" destId="{F8998F13-A122-48A6-A371-C3386D94165B}" srcOrd="0" destOrd="0" presId="urn:microsoft.com/office/officeart/2005/8/layout/process1"/>
    <dgm:cxn modelId="{EF7202B0-2550-4437-8422-2C5DD3EF5608}" srcId="{AC2D8BAF-26DF-425D-AA20-01EAAB34019A}" destId="{0575E1C8-D6A7-471F-9325-F68DD7EE4014}" srcOrd="8" destOrd="0" parTransId="{E057EF42-8936-4FA3-8F6F-C52A00402824}" sibTransId="{83C433C9-6E0E-42BE-B275-1F60A1072D4D}"/>
    <dgm:cxn modelId="{B17D2C26-7A80-428C-A447-52FA2BEFD88D}" type="presOf" srcId="{51FD2816-5946-4E22-AE40-71AB99761CA0}" destId="{71AC2BA8-486A-4EE7-BF86-658523DC027C}" srcOrd="0" destOrd="0" presId="urn:microsoft.com/office/officeart/2005/8/layout/process1"/>
    <dgm:cxn modelId="{5E2D6C05-BFE3-45CD-8395-382704B85DF3}" srcId="{AC2D8BAF-26DF-425D-AA20-01EAAB34019A}" destId="{5B54296D-06D9-43CE-AEB4-D99EC39E81B0}" srcOrd="13" destOrd="0" parTransId="{0F0DD95C-C9D9-4F8C-B24E-97CA45CA6967}" sibTransId="{9E4028C4-DFED-4CAD-B094-4EA6D551EFB6}"/>
    <dgm:cxn modelId="{F66CCB7E-BBA8-4890-B41F-72E5C3BC01D9}" srcId="{AC2D8BAF-26DF-425D-AA20-01EAAB34019A}" destId="{93FBA670-1D5D-49B9-9C26-29DFFE9D539B}" srcOrd="3" destOrd="0" parTransId="{A6F36042-C2C1-4474-9123-0301402888F8}" sibTransId="{6EB0D4C3-2FAF-40C7-9894-0B68BE893D49}"/>
    <dgm:cxn modelId="{0091541B-494E-4A24-B8A9-1BAD8644C1E0}" type="presOf" srcId="{C5D28277-4062-4B29-8F22-760F97A77BA2}" destId="{D85DFC59-DE15-4E11-BA1A-05A2E51E8A7D}" srcOrd="1" destOrd="0" presId="urn:microsoft.com/office/officeart/2005/8/layout/process1"/>
    <dgm:cxn modelId="{EAD596A7-C751-41ED-9A22-5AD4A0F59B03}" type="presOf" srcId="{7D6DBC97-2D1F-4014-9820-0760E9E7B677}" destId="{26441F97-1183-4651-A66F-DE2D928A76CE}" srcOrd="0" destOrd="0" presId="urn:microsoft.com/office/officeart/2005/8/layout/process1"/>
    <dgm:cxn modelId="{14C2592E-D497-4312-9AAD-973E5C5DFD9C}" srcId="{AC2D8BAF-26DF-425D-AA20-01EAAB34019A}" destId="{51FD2816-5946-4E22-AE40-71AB99761CA0}" srcOrd="10" destOrd="0" parTransId="{F570A02F-C079-4109-A677-757739142A74}" sibTransId="{85FC1FCD-ED8D-4871-805C-7851176B6F84}"/>
    <dgm:cxn modelId="{0E698E5B-8A07-4218-96CC-EBD04F02B821}" type="presOf" srcId="{FA6C5CFB-FB0C-4AD0-A877-2DDCD830E843}" destId="{63A38024-7D43-4277-B024-586E8E4DDD97}" srcOrd="0" destOrd="0" presId="urn:microsoft.com/office/officeart/2005/8/layout/process1"/>
    <dgm:cxn modelId="{3DCB3609-18B7-4BD0-90ED-C9CEE993A3AB}" type="presOf" srcId="{0575E1C8-D6A7-471F-9325-F68DD7EE4014}" destId="{7C0FC4AD-402D-4D28-A338-64B5234ED683}" srcOrd="0" destOrd="0" presId="urn:microsoft.com/office/officeart/2005/8/layout/process1"/>
    <dgm:cxn modelId="{85938092-6087-4455-8273-800EAA0E4848}" type="presOf" srcId="{AC2D8BAF-26DF-425D-AA20-01EAAB34019A}" destId="{48E4BEEE-358D-4FFC-BB2D-711AA2A8CCE3}" srcOrd="0" destOrd="0" presId="urn:microsoft.com/office/officeart/2005/8/layout/process1"/>
    <dgm:cxn modelId="{EA1053D1-85E9-462B-9888-6754E06E8ADF}" srcId="{AC2D8BAF-26DF-425D-AA20-01EAAB34019A}" destId="{6EB1492C-309D-46CC-B16C-695C53C244DF}" srcOrd="12" destOrd="0" parTransId="{B5CF1262-6A0F-4A4A-8E01-687B2F2D7D42}" sibTransId="{18D3FD9E-3EA2-4FA3-8848-9ECC9AE71207}"/>
    <dgm:cxn modelId="{119774C8-3392-4229-B823-8E7EADC22BE0}" srcId="{AC2D8BAF-26DF-425D-AA20-01EAAB34019A}" destId="{1E635CAA-B5F3-4714-9361-CDB6BC9C785F}" srcOrd="2" destOrd="0" parTransId="{C299BF1A-5F2F-49E5-AB22-DA9DC5B71BB7}" sibTransId="{254BDBB1-5FB9-4C66-B7F5-2D49C1525692}"/>
    <dgm:cxn modelId="{3E9CDC79-6BD0-4B84-8692-B227F3361A9C}" type="presOf" srcId="{F921B5C6-5387-40ED-B6B6-7C8A3C1D81AA}" destId="{E053EE7E-F3E3-40B0-84E5-F42E14ED36B5}" srcOrd="0" destOrd="0" presId="urn:microsoft.com/office/officeart/2005/8/layout/process1"/>
    <dgm:cxn modelId="{05637E69-26BC-42BA-A697-8BE8B3A77759}" type="presOf" srcId="{93FBA670-1D5D-49B9-9C26-29DFFE9D539B}" destId="{D2FB5A4A-C78E-41A3-A591-1E573974D096}" srcOrd="0" destOrd="0" presId="urn:microsoft.com/office/officeart/2005/8/layout/process1"/>
    <dgm:cxn modelId="{FFF91E72-121A-4379-84BA-62164D99886B}" srcId="{AC2D8BAF-26DF-425D-AA20-01EAAB34019A}" destId="{BAB64C0C-A43D-4779-A426-C0A4AA60C5DA}" srcOrd="11" destOrd="0" parTransId="{1B270BB4-30B5-4D7C-9A06-12E0614425FC}" sibTransId="{08EB1D7E-FDD1-4047-A615-CA6AD6A4D40F}"/>
    <dgm:cxn modelId="{B4E8FCD6-D56C-4941-AE1C-3646C6CE6DEE}" srcId="{AC2D8BAF-26DF-425D-AA20-01EAAB34019A}" destId="{0ED777E2-CA00-4E0A-B2AD-F835426B4FDF}" srcOrd="17" destOrd="0" parTransId="{7E4D3C9C-085B-4BC7-B1ED-6AB0F9A490A4}" sibTransId="{8B64A048-DC21-4A30-9D67-434D10302AD7}"/>
    <dgm:cxn modelId="{5DADC0FD-D1A0-4A70-81E5-04A9EAAFB85F}" srcId="{AC2D8BAF-26DF-425D-AA20-01EAAB34019A}" destId="{BF39DB51-40A6-4A78-B734-4A51B2FAD124}" srcOrd="1" destOrd="0" parTransId="{DF4D1689-3776-40F4-9219-F5DC02CEA1EF}" sibTransId="{C5D28277-4062-4B29-8F22-760F97A77BA2}"/>
    <dgm:cxn modelId="{BD1F8C20-B743-4EEC-8EA8-1FD9F836289B}" type="presOf" srcId="{F921B5C6-5387-40ED-B6B6-7C8A3C1D81AA}" destId="{8B72BFFB-570A-4ED3-9839-0042EFFE03DF}" srcOrd="1" destOrd="0" presId="urn:microsoft.com/office/officeart/2005/8/layout/process1"/>
    <dgm:cxn modelId="{2A986724-889B-4D3B-81F9-45A8C7F254B4}" srcId="{AC2D8BAF-26DF-425D-AA20-01EAAB34019A}" destId="{A28546E4-1BDC-4481-877D-85A3D0B66FDD}" srcOrd="16" destOrd="0" parTransId="{AAF63FE8-2AAC-4E88-969E-2281ACF1D2C3}" sibTransId="{6FE0F0D2-19EA-4200-B08B-8218A1A9DD62}"/>
    <dgm:cxn modelId="{63C4E7A6-B850-48A3-8F69-7A02DAE2E2C5}" type="presOf" srcId="{A28546E4-1BDC-4481-877D-85A3D0B66FDD}" destId="{A26DD8F4-3AA7-4BC1-859C-A036EE460FE6}" srcOrd="0" destOrd="0" presId="urn:microsoft.com/office/officeart/2005/8/layout/process1"/>
    <dgm:cxn modelId="{ED8C9CC7-D372-4EE4-9532-433823D75E01}" type="presOf" srcId="{08EB1D7E-FDD1-4047-A615-CA6AD6A4D40F}" destId="{1B08E928-BC95-4BD3-AFE3-A6EE8CDD0DB5}" srcOrd="1" destOrd="0" presId="urn:microsoft.com/office/officeart/2005/8/layout/process1"/>
    <dgm:cxn modelId="{463BA6BF-EBA5-4956-A5B2-3D6A541C47AE}" type="presOf" srcId="{65EA3D52-41FE-4ED2-A024-DC73104B1298}" destId="{744BBA7F-F7F0-4C56-9AE3-9F763CB4C30A}" srcOrd="0" destOrd="0" presId="urn:microsoft.com/office/officeart/2005/8/layout/process1"/>
    <dgm:cxn modelId="{95C4B206-5A66-4D50-873D-2970FE01BFA7}" srcId="{AC2D8BAF-26DF-425D-AA20-01EAAB34019A}" destId="{65EA3D52-41FE-4ED2-A024-DC73104B1298}" srcOrd="4" destOrd="0" parTransId="{C0A6D044-0D31-4DB2-AC33-0105B8FD1CDC}" sibTransId="{7299871C-CB34-41D5-936F-F3B1C147A705}"/>
    <dgm:cxn modelId="{2F73A79A-3DCA-431A-933A-C4483F2A2761}" type="presOf" srcId="{83C433C9-6E0E-42BE-B275-1F60A1072D4D}" destId="{B0E39B35-6518-4BE8-A4B7-2DCF9E9BAFD7}" srcOrd="0" destOrd="0" presId="urn:microsoft.com/office/officeart/2005/8/layout/process1"/>
    <dgm:cxn modelId="{FC24D40A-56AE-4C11-B637-583DD2890571}" srcId="{AC2D8BAF-26DF-425D-AA20-01EAAB34019A}" destId="{40448D95-B630-418E-BCD5-F0E765286184}" srcOrd="19" destOrd="0" parTransId="{395B8658-FEE3-44CE-8E0A-DC4594774033}" sibTransId="{4CB60399-DFA7-4277-8346-2F0EDD4F7912}"/>
    <dgm:cxn modelId="{4D62BBC6-9A85-422E-9356-890B9F88A951}" type="presOf" srcId="{6EB0D4C3-2FAF-40C7-9894-0B68BE893D49}" destId="{E71B6B3C-6195-4799-A5A0-F7454F4252FE}" srcOrd="0" destOrd="0" presId="urn:microsoft.com/office/officeart/2005/8/layout/process1"/>
    <dgm:cxn modelId="{2BA25C17-114D-48BD-899F-9DDF65DFB550}" type="presOf" srcId="{6EB0D4C3-2FAF-40C7-9894-0B68BE893D49}" destId="{A756851D-1B02-4F11-9B00-AB7576D7D760}" srcOrd="1" destOrd="0" presId="urn:microsoft.com/office/officeart/2005/8/layout/process1"/>
    <dgm:cxn modelId="{65D8ABCA-BB34-4976-A4F8-210D66105347}" srcId="{AC2D8BAF-26DF-425D-AA20-01EAAB34019A}" destId="{7056B073-F22F-4986-83E7-D7AAE575387A}" srcOrd="14" destOrd="0" parTransId="{8EBEFD8C-961F-4DEF-8BE5-97D6EE5DFF90}" sibTransId="{0A3B89B8-8DF5-471B-A070-7B6A005D2C51}"/>
    <dgm:cxn modelId="{E50C4EB5-0EB1-43BB-ABAD-BF78320C930E}" type="presOf" srcId="{95CB5C97-82BD-4934-9B35-1A78324F709A}" destId="{A3BC5564-441E-446D-9570-4BFC689F20C9}" srcOrd="0" destOrd="0" presId="urn:microsoft.com/office/officeart/2005/8/layout/process1"/>
    <dgm:cxn modelId="{F5992B44-E7B9-41E5-9539-3F9EF4773DFB}" type="presOf" srcId="{8286FB62-398B-4C62-B630-26902BD82EB9}" destId="{E3311E64-AFF5-4BEE-B12C-22E0E10C2C71}" srcOrd="0" destOrd="0" presId="urn:microsoft.com/office/officeart/2005/8/layout/process1"/>
    <dgm:cxn modelId="{1D115D53-8D0E-4847-8730-B0C90DBAED0D}" type="presOf" srcId="{40448D95-B630-418E-BCD5-F0E765286184}" destId="{D8F8E68D-12E9-40D8-9079-141ABB758B51}" srcOrd="0" destOrd="0" presId="urn:microsoft.com/office/officeart/2005/8/layout/process1"/>
    <dgm:cxn modelId="{5D4D96E9-6F0B-4CCB-86D8-6566B641E02A}" type="presOf" srcId="{B1F9C5D1-CE21-499A-ACAA-3194BE719CBD}" destId="{B417E64A-1800-4F20-98D0-433038338528}" srcOrd="0" destOrd="0" presId="urn:microsoft.com/office/officeart/2005/8/layout/process1"/>
    <dgm:cxn modelId="{922FEA10-B4CF-4A93-9D08-33C6BC71BB5B}" type="presOf" srcId="{44E9B2C1-5304-4675-8540-68CA351ADB58}" destId="{E7BB1D5C-70A0-40F5-B38B-759E226515E2}" srcOrd="0" destOrd="0" presId="urn:microsoft.com/office/officeart/2005/8/layout/process1"/>
    <dgm:cxn modelId="{8F59260D-1D53-4BA1-907E-42B0E7AE88E2}" type="presOf" srcId="{5B54296D-06D9-43CE-AEB4-D99EC39E81B0}" destId="{75EFF135-60BB-4EC6-8EDF-5A904D58706C}" srcOrd="0" destOrd="0" presId="urn:microsoft.com/office/officeart/2005/8/layout/process1"/>
    <dgm:cxn modelId="{DC79CF4B-D353-43F4-8012-13636E6FF64D}" type="presOf" srcId="{85FC1FCD-ED8D-4871-805C-7851176B6F84}" destId="{52752FA5-58BB-4C6E-A96A-2634E1234BD1}" srcOrd="0" destOrd="0" presId="urn:microsoft.com/office/officeart/2005/8/layout/process1"/>
    <dgm:cxn modelId="{75991582-08BB-499C-91FA-FC0E344933BE}" type="presOf" srcId="{8B64A048-DC21-4A30-9D67-434D10302AD7}" destId="{F34FEDD9-A721-41A0-8699-FBFD0C112335}" srcOrd="1" destOrd="0" presId="urn:microsoft.com/office/officeart/2005/8/layout/process1"/>
    <dgm:cxn modelId="{7C69646F-008D-4FC0-B533-1FAA9C5CAABE}" type="presOf" srcId="{0ED777E2-CA00-4E0A-B2AD-F835426B4FDF}" destId="{CED58FE2-1C2E-4D41-B004-A59FBE1746D9}" srcOrd="0" destOrd="0" presId="urn:microsoft.com/office/officeart/2005/8/layout/process1"/>
    <dgm:cxn modelId="{56B138D8-37CC-4F01-9E52-E54E106F0609}" type="presOf" srcId="{0A3B89B8-8DF5-471B-A070-7B6A005D2C51}" destId="{B851DA5E-0761-436C-9B9C-9676FD205724}" srcOrd="0" destOrd="0" presId="urn:microsoft.com/office/officeart/2005/8/layout/process1"/>
    <dgm:cxn modelId="{5349C4FA-2B91-42BF-87EB-F607ADAAC315}" type="presOf" srcId="{7056B073-F22F-4986-83E7-D7AAE575387A}" destId="{B3D0FECA-8ED4-49BC-BDDE-D41FC10F53FE}" srcOrd="0" destOrd="0" presId="urn:microsoft.com/office/officeart/2005/8/layout/process1"/>
    <dgm:cxn modelId="{C5B4D21A-BF40-4660-8B30-A629A1513E27}" type="presOf" srcId="{0A3B89B8-8DF5-471B-A070-7B6A005D2C51}" destId="{E534B5A6-DD29-4397-A1B0-89BB6ECB3476}" srcOrd="1" destOrd="0" presId="urn:microsoft.com/office/officeart/2005/8/layout/process1"/>
    <dgm:cxn modelId="{8F7A03DC-059D-4B85-912F-1138FE13B7E5}" type="presOf" srcId="{08EB1D7E-FDD1-4047-A615-CA6AD6A4D40F}" destId="{D6D3BDC2-9B0B-4103-B0EF-BCBEF7C22ED1}" srcOrd="0" destOrd="0" presId="urn:microsoft.com/office/officeart/2005/8/layout/process1"/>
    <dgm:cxn modelId="{B8DAF5A7-D65D-42DB-B1F6-FC5B3C764492}" type="presOf" srcId="{85FC1FCD-ED8D-4871-805C-7851176B6F84}" destId="{7191E619-FB7A-4A93-B874-0F2B60ECE18C}" srcOrd="1" destOrd="0" presId="urn:microsoft.com/office/officeart/2005/8/layout/process1"/>
    <dgm:cxn modelId="{E37D44A8-F263-451B-A68A-32CA64B9DC95}" type="presOf" srcId="{7299871C-CB34-41D5-936F-F3B1C147A705}" destId="{A6D110EA-915A-4532-85CD-B6F4105486A3}" srcOrd="0" destOrd="0" presId="urn:microsoft.com/office/officeart/2005/8/layout/process1"/>
    <dgm:cxn modelId="{2CA3D62E-F9C9-4E84-BB1D-1505D276673B}" srcId="{AC2D8BAF-26DF-425D-AA20-01EAAB34019A}" destId="{CCA8B9CC-BF7D-4247-83C7-3B1349CDBD32}" srcOrd="0" destOrd="0" parTransId="{2594F981-F92D-44D4-A803-F55D6C457602}" sibTransId="{F921B5C6-5387-40ED-B6B6-7C8A3C1D81AA}"/>
    <dgm:cxn modelId="{574427B3-CE28-422E-A945-F1E64F896976}" type="presOf" srcId="{18D3FD9E-3EA2-4FA3-8848-9ECC9AE71207}" destId="{5A7A4DCA-0B47-4973-81DB-2F2523375ACD}" srcOrd="0" destOrd="0" presId="urn:microsoft.com/office/officeart/2005/8/layout/process1"/>
    <dgm:cxn modelId="{CA58B2AB-A425-4ED2-8499-1C081E828D87}" type="presOf" srcId="{B1F9C5D1-CE21-499A-ACAA-3194BE719CBD}" destId="{4655B48B-35E1-43AB-8592-4E3610624624}" srcOrd="1"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03F9D623-C78C-4BF1-80EF-5453814DA004}" type="presOf" srcId="{C5D28277-4062-4B29-8F22-760F97A77BA2}" destId="{1A1FC719-BD27-4C16-9982-336A967B137D}" srcOrd="0" destOrd="0" presId="urn:microsoft.com/office/officeart/2005/8/layout/process1"/>
    <dgm:cxn modelId="{6F6C0A90-D11B-45DF-B0A3-4925801EFEDA}" type="presOf" srcId="{FA8658CA-272D-4409-BA8C-B1F108DABE68}" destId="{7A9C23AC-26A4-43DA-9263-6E466EF5FAAE}" srcOrd="0" destOrd="0" presId="urn:microsoft.com/office/officeart/2005/8/layout/process1"/>
    <dgm:cxn modelId="{2B3301AD-F672-4616-9180-D2862D8B673D}" type="presOf" srcId="{1E635CAA-B5F3-4714-9361-CDB6BC9C785F}" destId="{CFA8FE18-7C3E-492F-81B4-A3F809E15CA1}" srcOrd="0" destOrd="0" presId="urn:microsoft.com/office/officeart/2005/8/layout/process1"/>
    <dgm:cxn modelId="{8C222C15-C709-473E-8F6C-9577B58B70E0}" type="presOf" srcId="{83C433C9-6E0E-42BE-B275-1F60A1072D4D}" destId="{2822F03F-9B98-4807-AB87-057E7C6CCAD9}" srcOrd="1" destOrd="0" presId="urn:microsoft.com/office/officeart/2005/8/layout/process1"/>
    <dgm:cxn modelId="{DA99D66A-7888-4DD2-AF94-2A719EA9D74B}" type="presOf" srcId="{7299871C-CB34-41D5-936F-F3B1C147A705}" destId="{BDF27138-E1A2-4D63-A2EA-69A6FB3BFA13}" srcOrd="1" destOrd="0" presId="urn:microsoft.com/office/officeart/2005/8/layout/process1"/>
    <dgm:cxn modelId="{AC178B04-EC89-4E52-A902-DAA61C3AC067}" srcId="{AC2D8BAF-26DF-425D-AA20-01EAAB34019A}" destId="{F9666DEC-35CA-4236-9CB0-E8280FC5566C}" srcOrd="9" destOrd="0" parTransId="{6CDEB913-605E-4F78-9E1D-2ED16C2D0F10}" sibTransId="{82A75913-A787-4A79-B157-7AD96FF8BDB5}"/>
    <dgm:cxn modelId="{0C316CE4-9D2A-44CF-9107-B5B8E436578E}" type="presOf" srcId="{82A75913-A787-4A79-B157-7AD96FF8BDB5}" destId="{902F1091-4BAA-46EA-85D6-42235A5A44A3}" srcOrd="0" destOrd="0" presId="urn:microsoft.com/office/officeart/2005/8/layout/process1"/>
    <dgm:cxn modelId="{79BC029C-C256-4AF8-9A08-5D4EEA1D7A01}" type="presOf" srcId="{3EBBF2CB-9C5E-445B-8362-C1F1E26299C4}" destId="{BF9A9573-4DBC-415F-A574-DAB91A14506B}" srcOrd="0" destOrd="0" presId="urn:microsoft.com/office/officeart/2005/8/layout/process1"/>
    <dgm:cxn modelId="{6991B7DE-8F31-48A0-9D78-BF890820872C}" type="presOf" srcId="{99785116-43C4-443B-9688-64524341DEEC}" destId="{01211DF1-9879-4D80-B911-43372D9D1237}" srcOrd="0" destOrd="0" presId="urn:microsoft.com/office/officeart/2005/8/layout/process1"/>
    <dgm:cxn modelId="{FCAEEC64-4321-41FD-AE15-15540054AD16}" type="presOf" srcId="{BF39DB51-40A6-4A78-B734-4A51B2FAD124}" destId="{5BD8A451-0742-4DBD-8BB4-856C5151CE95}" srcOrd="0" destOrd="0" presId="urn:microsoft.com/office/officeart/2005/8/layout/process1"/>
    <dgm:cxn modelId="{A0181BCC-EC91-4FA1-9322-BE0AA9754081}" srcId="{AC2D8BAF-26DF-425D-AA20-01EAAB34019A}" destId="{44E9B2C1-5304-4675-8540-68CA351ADB58}" srcOrd="18" destOrd="0" parTransId="{CE48DEEA-2134-409D-9311-09DF1A912C1B}" sibTransId="{3EBBF2CB-9C5E-445B-8362-C1F1E26299C4}"/>
    <dgm:cxn modelId="{81379EC2-FEE7-45F1-8597-CC5843D1D8B9}" type="presOf" srcId="{BAB64C0C-A43D-4779-A426-C0A4AA60C5DA}" destId="{190EC9F4-DAF4-4A32-BBF3-292AC6C66E3E}" srcOrd="0" destOrd="0" presId="urn:microsoft.com/office/officeart/2005/8/layout/process1"/>
    <dgm:cxn modelId="{74206086-6BD0-4A92-B054-93EFF2D74495}" type="presOf" srcId="{95CB5C97-82BD-4934-9B35-1A78324F709A}" destId="{EBCD3005-A11C-467A-ADAF-89A0016F189A}" srcOrd="1" destOrd="0" presId="urn:microsoft.com/office/officeart/2005/8/layout/process1"/>
    <dgm:cxn modelId="{148D9964-8018-4986-9CF3-1E3E21A8F52B}" srcId="{AC2D8BAF-26DF-425D-AA20-01EAAB34019A}" destId="{7D6DBC97-2D1F-4014-9820-0760E9E7B677}" srcOrd="7" destOrd="0" parTransId="{1B7ED8A4-9269-49FE-9FCF-D073F2BB855E}" sibTransId="{95CB5C97-82BD-4934-9B35-1A78324F709A}"/>
    <dgm:cxn modelId="{489D1115-252A-47F8-AA61-E1153E6D8EB8}" type="presOf" srcId="{254BDBB1-5FB9-4C66-B7F5-2D49C1525692}" destId="{FC7DAF5C-9F03-4951-9FF4-976C02C00464}" srcOrd="1" destOrd="0" presId="urn:microsoft.com/office/officeart/2005/8/layout/process1"/>
    <dgm:cxn modelId="{19718A4D-DE1A-4C80-BC8F-8F823D98ADFE}" type="presOf" srcId="{6EB1492C-309D-46CC-B16C-695C53C244DF}" destId="{8554F5E0-048A-4701-8B7F-A34BA235C96B}" srcOrd="0" destOrd="0" presId="urn:microsoft.com/office/officeart/2005/8/layout/process1"/>
    <dgm:cxn modelId="{152209AF-EA87-490E-9402-C71D2E2B93D5}" type="presOf" srcId="{18D3FD9E-3EA2-4FA3-8848-9ECC9AE71207}" destId="{91317D1B-05B7-4E96-98C3-69CD66C17CA0}" srcOrd="1" destOrd="0" presId="urn:microsoft.com/office/officeart/2005/8/layout/process1"/>
    <dgm:cxn modelId="{5D2EA504-8F56-4047-BF60-87E29F94A64F}" type="presOf" srcId="{9E4028C4-DFED-4CAD-B094-4EA6D551EFB6}" destId="{A0FDA379-3886-4B9F-B1C4-F89213EFA059}" srcOrd="0" destOrd="0" presId="urn:microsoft.com/office/officeart/2005/8/layout/process1"/>
    <dgm:cxn modelId="{B593C468-4E31-4F38-8814-B6AE2169B7A7}" type="presOf" srcId="{F9666DEC-35CA-4236-9CB0-E8280FC5566C}" destId="{DC733389-1DC6-4527-9E6D-2853CF249B41}" srcOrd="0" destOrd="0" presId="urn:microsoft.com/office/officeart/2005/8/layout/process1"/>
    <dgm:cxn modelId="{47175AAB-351B-4C78-953D-A39F2451A4FD}" type="presOf" srcId="{CCA8B9CC-BF7D-4247-83C7-3B1349CDBD32}" destId="{A9FA528B-35AA-4F80-8E94-D0700CA1C059}" srcOrd="0" destOrd="0" presId="urn:microsoft.com/office/officeart/2005/8/layout/process1"/>
    <dgm:cxn modelId="{3E31B7CF-3A85-44E8-9D53-A98CCBC08FAC}" type="presOf" srcId="{6FE0F0D2-19EA-4200-B08B-8218A1A9DD62}" destId="{6A4B511C-0DFD-42D5-855C-A8B38531BEF8}" srcOrd="0" destOrd="0" presId="urn:microsoft.com/office/officeart/2005/8/layout/process1"/>
    <dgm:cxn modelId="{6CAEAD79-1215-4F73-A7CD-FA2ED2C136AF}" type="presOf" srcId="{99785116-43C4-443B-9688-64524341DEEC}" destId="{F7FF59CE-10C1-4C93-B647-4DFF345058C5}" srcOrd="1" destOrd="0" presId="urn:microsoft.com/office/officeart/2005/8/layout/process1"/>
    <dgm:cxn modelId="{562126F3-1C7F-4440-82C9-8EF4226A7CFA}" type="presOf" srcId="{8286FB62-398B-4C62-B630-26902BD82EB9}" destId="{18ED63FD-B028-4A05-BA23-BC4A6D3314DB}" srcOrd="1" destOrd="0" presId="urn:microsoft.com/office/officeart/2005/8/layout/process1"/>
    <dgm:cxn modelId="{D9E4FB2E-335F-4650-A139-F72889B89CA7}" type="presParOf" srcId="{48E4BEEE-358D-4FFC-BB2D-711AA2A8CCE3}" destId="{A9FA528B-35AA-4F80-8E94-D0700CA1C059}" srcOrd="0" destOrd="0" presId="urn:microsoft.com/office/officeart/2005/8/layout/process1"/>
    <dgm:cxn modelId="{BBD5020C-274E-4337-9484-7E4767FF4964}" type="presParOf" srcId="{48E4BEEE-358D-4FFC-BB2D-711AA2A8CCE3}" destId="{E053EE7E-F3E3-40B0-84E5-F42E14ED36B5}" srcOrd="1" destOrd="0" presId="urn:microsoft.com/office/officeart/2005/8/layout/process1"/>
    <dgm:cxn modelId="{4B3D4BD0-C900-4A06-9266-2A50D20C97DC}" type="presParOf" srcId="{E053EE7E-F3E3-40B0-84E5-F42E14ED36B5}" destId="{8B72BFFB-570A-4ED3-9839-0042EFFE03DF}" srcOrd="0" destOrd="0" presId="urn:microsoft.com/office/officeart/2005/8/layout/process1"/>
    <dgm:cxn modelId="{32C062B8-90AF-49F8-B8F6-5D257A822554}" type="presParOf" srcId="{48E4BEEE-358D-4FFC-BB2D-711AA2A8CCE3}" destId="{5BD8A451-0742-4DBD-8BB4-856C5151CE95}" srcOrd="2" destOrd="0" presId="urn:microsoft.com/office/officeart/2005/8/layout/process1"/>
    <dgm:cxn modelId="{88E48BB1-5995-477E-B81E-5F44D9A1FF68}" type="presParOf" srcId="{48E4BEEE-358D-4FFC-BB2D-711AA2A8CCE3}" destId="{1A1FC719-BD27-4C16-9982-336A967B137D}" srcOrd="3" destOrd="0" presId="urn:microsoft.com/office/officeart/2005/8/layout/process1"/>
    <dgm:cxn modelId="{4184A242-92B5-4BE2-B8C7-B4FA751192B3}" type="presParOf" srcId="{1A1FC719-BD27-4C16-9982-336A967B137D}" destId="{D85DFC59-DE15-4E11-BA1A-05A2E51E8A7D}" srcOrd="0" destOrd="0" presId="urn:microsoft.com/office/officeart/2005/8/layout/process1"/>
    <dgm:cxn modelId="{982628AF-CFE7-4F1C-AAB1-1A7A8B0E0A2E}" type="presParOf" srcId="{48E4BEEE-358D-4FFC-BB2D-711AA2A8CCE3}" destId="{CFA8FE18-7C3E-492F-81B4-A3F809E15CA1}" srcOrd="4" destOrd="0" presId="urn:microsoft.com/office/officeart/2005/8/layout/process1"/>
    <dgm:cxn modelId="{13BC404F-F4A5-4E59-A891-93359D91C700}" type="presParOf" srcId="{48E4BEEE-358D-4FFC-BB2D-711AA2A8CCE3}" destId="{6C87F5F0-75B3-4952-8BC9-39A371F84A17}" srcOrd="5" destOrd="0" presId="urn:microsoft.com/office/officeart/2005/8/layout/process1"/>
    <dgm:cxn modelId="{9C3CB8F0-EF85-44AF-BEDA-1443A8721AB9}" type="presParOf" srcId="{6C87F5F0-75B3-4952-8BC9-39A371F84A17}" destId="{FC7DAF5C-9F03-4951-9FF4-976C02C00464}" srcOrd="0" destOrd="0" presId="urn:microsoft.com/office/officeart/2005/8/layout/process1"/>
    <dgm:cxn modelId="{D25CC374-BAD3-4B33-A431-6F6E7FB4440E}" type="presParOf" srcId="{48E4BEEE-358D-4FFC-BB2D-711AA2A8CCE3}" destId="{D2FB5A4A-C78E-41A3-A591-1E573974D096}" srcOrd="6" destOrd="0" presId="urn:microsoft.com/office/officeart/2005/8/layout/process1"/>
    <dgm:cxn modelId="{29B3E69C-4574-4D19-B6E4-01052196D251}" type="presParOf" srcId="{48E4BEEE-358D-4FFC-BB2D-711AA2A8CCE3}" destId="{E71B6B3C-6195-4799-A5A0-F7454F4252FE}" srcOrd="7" destOrd="0" presId="urn:microsoft.com/office/officeart/2005/8/layout/process1"/>
    <dgm:cxn modelId="{57C61C46-A726-4EDA-97D6-BBB97D9DA4B6}" type="presParOf" srcId="{E71B6B3C-6195-4799-A5A0-F7454F4252FE}" destId="{A756851D-1B02-4F11-9B00-AB7576D7D760}" srcOrd="0" destOrd="0" presId="urn:microsoft.com/office/officeart/2005/8/layout/process1"/>
    <dgm:cxn modelId="{58E6FFDD-C39F-44F0-B651-DD046BC4216A}" type="presParOf" srcId="{48E4BEEE-358D-4FFC-BB2D-711AA2A8CCE3}" destId="{744BBA7F-F7F0-4C56-9AE3-9F763CB4C30A}" srcOrd="8" destOrd="0" presId="urn:microsoft.com/office/officeart/2005/8/layout/process1"/>
    <dgm:cxn modelId="{E9FE22CE-D44B-434F-B731-48314ECC3333}" type="presParOf" srcId="{48E4BEEE-358D-4FFC-BB2D-711AA2A8CCE3}" destId="{A6D110EA-915A-4532-85CD-B6F4105486A3}" srcOrd="9" destOrd="0" presId="urn:microsoft.com/office/officeart/2005/8/layout/process1"/>
    <dgm:cxn modelId="{7344CD2C-52A3-4886-8FEA-2DF2E049772D}" type="presParOf" srcId="{A6D110EA-915A-4532-85CD-B6F4105486A3}" destId="{BDF27138-E1A2-4D63-A2EA-69A6FB3BFA13}" srcOrd="0" destOrd="0" presId="urn:microsoft.com/office/officeart/2005/8/layout/process1"/>
    <dgm:cxn modelId="{6424AE8F-C22E-4624-BBF0-10EBDB201868}" type="presParOf" srcId="{48E4BEEE-358D-4FFC-BB2D-711AA2A8CCE3}" destId="{63A38024-7D43-4277-B024-586E8E4DDD97}" srcOrd="10" destOrd="0" presId="urn:microsoft.com/office/officeart/2005/8/layout/process1"/>
    <dgm:cxn modelId="{CCC04929-D853-4341-BC87-CDFE3318CE06}" type="presParOf" srcId="{48E4BEEE-358D-4FFC-BB2D-711AA2A8CCE3}" destId="{E3311E64-AFF5-4BEE-B12C-22E0E10C2C71}" srcOrd="11" destOrd="0" presId="urn:microsoft.com/office/officeart/2005/8/layout/process1"/>
    <dgm:cxn modelId="{7A8FAB59-388D-44FD-9B4A-09415B28DF3E}" type="presParOf" srcId="{E3311E64-AFF5-4BEE-B12C-22E0E10C2C71}" destId="{18ED63FD-B028-4A05-BA23-BC4A6D3314DB}" srcOrd="0" destOrd="0" presId="urn:microsoft.com/office/officeart/2005/8/layout/process1"/>
    <dgm:cxn modelId="{CAA045AB-A5FB-4F53-8C29-A55FF2F742CA}" type="presParOf" srcId="{48E4BEEE-358D-4FFC-BB2D-711AA2A8CCE3}" destId="{7A9C23AC-26A4-43DA-9263-6E466EF5FAAE}" srcOrd="12" destOrd="0" presId="urn:microsoft.com/office/officeart/2005/8/layout/process1"/>
    <dgm:cxn modelId="{EC59B130-28CB-410A-8C44-731DAE3AAE6C}" type="presParOf" srcId="{48E4BEEE-358D-4FFC-BB2D-711AA2A8CCE3}" destId="{B417E64A-1800-4F20-98D0-433038338528}" srcOrd="13" destOrd="0" presId="urn:microsoft.com/office/officeart/2005/8/layout/process1"/>
    <dgm:cxn modelId="{3CED5782-555B-49FC-97A1-DE8218BD2141}" type="presParOf" srcId="{B417E64A-1800-4F20-98D0-433038338528}" destId="{4655B48B-35E1-43AB-8592-4E3610624624}" srcOrd="0" destOrd="0" presId="urn:microsoft.com/office/officeart/2005/8/layout/process1"/>
    <dgm:cxn modelId="{AC6D7CFE-D784-4D07-97BF-1D14AED25BD4}" type="presParOf" srcId="{48E4BEEE-358D-4FFC-BB2D-711AA2A8CCE3}" destId="{26441F97-1183-4651-A66F-DE2D928A76CE}" srcOrd="14" destOrd="0" presId="urn:microsoft.com/office/officeart/2005/8/layout/process1"/>
    <dgm:cxn modelId="{EA87D60E-497F-40E9-84C9-249C99F4D517}" type="presParOf" srcId="{48E4BEEE-358D-4FFC-BB2D-711AA2A8CCE3}" destId="{A3BC5564-441E-446D-9570-4BFC689F20C9}" srcOrd="15" destOrd="0" presId="urn:microsoft.com/office/officeart/2005/8/layout/process1"/>
    <dgm:cxn modelId="{A0C64F5E-FFEC-4A72-A945-45F2F3F5E92A}" type="presParOf" srcId="{A3BC5564-441E-446D-9570-4BFC689F20C9}" destId="{EBCD3005-A11C-467A-ADAF-89A0016F189A}" srcOrd="0" destOrd="0" presId="urn:microsoft.com/office/officeart/2005/8/layout/process1"/>
    <dgm:cxn modelId="{3B1AAB15-C2D3-419A-A22A-A44EECB412CA}" type="presParOf" srcId="{48E4BEEE-358D-4FFC-BB2D-711AA2A8CCE3}" destId="{7C0FC4AD-402D-4D28-A338-64B5234ED683}" srcOrd="16" destOrd="0" presId="urn:microsoft.com/office/officeart/2005/8/layout/process1"/>
    <dgm:cxn modelId="{F343EF2D-034A-493C-99A7-586DD8FBD582}" type="presParOf" srcId="{48E4BEEE-358D-4FFC-BB2D-711AA2A8CCE3}" destId="{B0E39B35-6518-4BE8-A4B7-2DCF9E9BAFD7}" srcOrd="17" destOrd="0" presId="urn:microsoft.com/office/officeart/2005/8/layout/process1"/>
    <dgm:cxn modelId="{B177C06C-FCB1-4C59-8AC3-C3D460B62868}" type="presParOf" srcId="{B0E39B35-6518-4BE8-A4B7-2DCF9E9BAFD7}" destId="{2822F03F-9B98-4807-AB87-057E7C6CCAD9}" srcOrd="0" destOrd="0" presId="urn:microsoft.com/office/officeart/2005/8/layout/process1"/>
    <dgm:cxn modelId="{32CFF5DC-1DD7-41B1-B2F7-E344FFED00DD}" type="presParOf" srcId="{48E4BEEE-358D-4FFC-BB2D-711AA2A8CCE3}" destId="{DC733389-1DC6-4527-9E6D-2853CF249B41}" srcOrd="18" destOrd="0" presId="urn:microsoft.com/office/officeart/2005/8/layout/process1"/>
    <dgm:cxn modelId="{DF5BED04-A489-45F5-A8E4-9CF5745ABB07}" type="presParOf" srcId="{48E4BEEE-358D-4FFC-BB2D-711AA2A8CCE3}" destId="{902F1091-4BAA-46EA-85D6-42235A5A44A3}" srcOrd="19" destOrd="0" presId="urn:microsoft.com/office/officeart/2005/8/layout/process1"/>
    <dgm:cxn modelId="{A0DA64D4-341E-4EE5-8E8D-803DAFE193A5}" type="presParOf" srcId="{902F1091-4BAA-46EA-85D6-42235A5A44A3}" destId="{1433ABC4-8E4E-460F-9F16-F01BA9870B53}" srcOrd="0" destOrd="0" presId="urn:microsoft.com/office/officeart/2005/8/layout/process1"/>
    <dgm:cxn modelId="{656F66AB-B9BF-40FC-8DFE-DF725699A024}" type="presParOf" srcId="{48E4BEEE-358D-4FFC-BB2D-711AA2A8CCE3}" destId="{71AC2BA8-486A-4EE7-BF86-658523DC027C}" srcOrd="20" destOrd="0" presId="urn:microsoft.com/office/officeart/2005/8/layout/process1"/>
    <dgm:cxn modelId="{F08A61AD-CCD7-4672-85AA-999E5EB0E612}" type="presParOf" srcId="{48E4BEEE-358D-4FFC-BB2D-711AA2A8CCE3}" destId="{52752FA5-58BB-4C6E-A96A-2634E1234BD1}" srcOrd="21" destOrd="0" presId="urn:microsoft.com/office/officeart/2005/8/layout/process1"/>
    <dgm:cxn modelId="{D85EE592-95A2-4EC2-8560-CE4265F521CD}" type="presParOf" srcId="{52752FA5-58BB-4C6E-A96A-2634E1234BD1}" destId="{7191E619-FB7A-4A93-B874-0F2B60ECE18C}" srcOrd="0" destOrd="0" presId="urn:microsoft.com/office/officeart/2005/8/layout/process1"/>
    <dgm:cxn modelId="{B78C53A7-0998-470D-AAA8-EEB012F57B69}" type="presParOf" srcId="{48E4BEEE-358D-4FFC-BB2D-711AA2A8CCE3}" destId="{190EC9F4-DAF4-4A32-BBF3-292AC6C66E3E}" srcOrd="22" destOrd="0" presId="urn:microsoft.com/office/officeart/2005/8/layout/process1"/>
    <dgm:cxn modelId="{DF4643D4-08B3-4E19-86CB-B29FF297B95A}" type="presParOf" srcId="{48E4BEEE-358D-4FFC-BB2D-711AA2A8CCE3}" destId="{D6D3BDC2-9B0B-4103-B0EF-BCBEF7C22ED1}" srcOrd="23" destOrd="0" presId="urn:microsoft.com/office/officeart/2005/8/layout/process1"/>
    <dgm:cxn modelId="{F6EF9B2C-B321-4C9D-9B4D-36B471AFFCBC}" type="presParOf" srcId="{D6D3BDC2-9B0B-4103-B0EF-BCBEF7C22ED1}" destId="{1B08E928-BC95-4BD3-AFE3-A6EE8CDD0DB5}" srcOrd="0" destOrd="0" presId="urn:microsoft.com/office/officeart/2005/8/layout/process1"/>
    <dgm:cxn modelId="{E28FA11D-B3F9-4F83-8FBE-171FFCA19A06}" type="presParOf" srcId="{48E4BEEE-358D-4FFC-BB2D-711AA2A8CCE3}" destId="{8554F5E0-048A-4701-8B7F-A34BA235C96B}" srcOrd="24" destOrd="0" presId="urn:microsoft.com/office/officeart/2005/8/layout/process1"/>
    <dgm:cxn modelId="{39DE416C-793B-4CAA-BB05-BB76A800BC33}" type="presParOf" srcId="{48E4BEEE-358D-4FFC-BB2D-711AA2A8CCE3}" destId="{5A7A4DCA-0B47-4973-81DB-2F2523375ACD}" srcOrd="25" destOrd="0" presId="urn:microsoft.com/office/officeart/2005/8/layout/process1"/>
    <dgm:cxn modelId="{573093AD-AE93-46B7-BACB-1A45415A59E7}" type="presParOf" srcId="{5A7A4DCA-0B47-4973-81DB-2F2523375ACD}" destId="{91317D1B-05B7-4E96-98C3-69CD66C17CA0}" srcOrd="0" destOrd="0" presId="urn:microsoft.com/office/officeart/2005/8/layout/process1"/>
    <dgm:cxn modelId="{4292985D-15B9-429F-9173-E1BD0B74B61E}" type="presParOf" srcId="{48E4BEEE-358D-4FFC-BB2D-711AA2A8CCE3}" destId="{75EFF135-60BB-4EC6-8EDF-5A904D58706C}" srcOrd="26" destOrd="0" presId="urn:microsoft.com/office/officeart/2005/8/layout/process1"/>
    <dgm:cxn modelId="{24DB0D2F-0BF3-4F18-9FFC-4AA4BC052C92}" type="presParOf" srcId="{48E4BEEE-358D-4FFC-BB2D-711AA2A8CCE3}" destId="{A0FDA379-3886-4B9F-B1C4-F89213EFA059}" srcOrd="27" destOrd="0" presId="urn:microsoft.com/office/officeart/2005/8/layout/process1"/>
    <dgm:cxn modelId="{66CF7247-43A2-449C-87F5-268FE2047E51}" type="presParOf" srcId="{A0FDA379-3886-4B9F-B1C4-F89213EFA059}" destId="{3A716EC0-197E-47AE-97B9-6AF72D0165FC}" srcOrd="0" destOrd="0" presId="urn:microsoft.com/office/officeart/2005/8/layout/process1"/>
    <dgm:cxn modelId="{5549FD3D-00AC-4A7D-9D35-5D32857FEEF3}" type="presParOf" srcId="{48E4BEEE-358D-4FFC-BB2D-711AA2A8CCE3}" destId="{B3D0FECA-8ED4-49BC-BDDE-D41FC10F53FE}" srcOrd="28" destOrd="0" presId="urn:microsoft.com/office/officeart/2005/8/layout/process1"/>
    <dgm:cxn modelId="{14E40887-56FC-4C69-A4D9-E73C57A94C18}" type="presParOf" srcId="{48E4BEEE-358D-4FFC-BB2D-711AA2A8CCE3}" destId="{B851DA5E-0761-436C-9B9C-9676FD205724}" srcOrd="29" destOrd="0" presId="urn:microsoft.com/office/officeart/2005/8/layout/process1"/>
    <dgm:cxn modelId="{45AF6910-A453-41CB-8FAA-BB8E3F83CDF6}" type="presParOf" srcId="{B851DA5E-0761-436C-9B9C-9676FD205724}" destId="{E534B5A6-DD29-4397-A1B0-89BB6ECB3476}" srcOrd="0" destOrd="0" presId="urn:microsoft.com/office/officeart/2005/8/layout/process1"/>
    <dgm:cxn modelId="{1A50C239-6956-4197-9218-F1CF939CDB6F}" type="presParOf" srcId="{48E4BEEE-358D-4FFC-BB2D-711AA2A8CCE3}" destId="{439B67F0-CB67-442A-AB2A-5DD86FBC40FC}" srcOrd="30" destOrd="0" presId="urn:microsoft.com/office/officeart/2005/8/layout/process1"/>
    <dgm:cxn modelId="{C2D3A94E-8228-4C1B-AC6E-33FBAED6A7F1}" type="presParOf" srcId="{48E4BEEE-358D-4FFC-BB2D-711AA2A8CCE3}" destId="{01211DF1-9879-4D80-B911-43372D9D1237}" srcOrd="31" destOrd="0" presId="urn:microsoft.com/office/officeart/2005/8/layout/process1"/>
    <dgm:cxn modelId="{4DA4B413-F10F-43C8-89ED-04706B83623D}" type="presParOf" srcId="{01211DF1-9879-4D80-B911-43372D9D1237}" destId="{F7FF59CE-10C1-4C93-B647-4DFF345058C5}" srcOrd="0" destOrd="0" presId="urn:microsoft.com/office/officeart/2005/8/layout/process1"/>
    <dgm:cxn modelId="{C9336111-9F47-4A9B-8CB7-3E16CBAA0344}" type="presParOf" srcId="{48E4BEEE-358D-4FFC-BB2D-711AA2A8CCE3}" destId="{A26DD8F4-3AA7-4BC1-859C-A036EE460FE6}" srcOrd="32" destOrd="0" presId="urn:microsoft.com/office/officeart/2005/8/layout/process1"/>
    <dgm:cxn modelId="{B1DE9A84-6048-48ED-871B-F18615871DF0}" type="presParOf" srcId="{48E4BEEE-358D-4FFC-BB2D-711AA2A8CCE3}" destId="{6A4B511C-0DFD-42D5-855C-A8B38531BEF8}" srcOrd="33" destOrd="0" presId="urn:microsoft.com/office/officeart/2005/8/layout/process1"/>
    <dgm:cxn modelId="{4A6641C2-15EA-40F0-901F-3A3E192A556B}" type="presParOf" srcId="{6A4B511C-0DFD-42D5-855C-A8B38531BEF8}" destId="{A58E1A98-DA6C-4A56-9464-7B2A924CC8E8}" srcOrd="0" destOrd="0" presId="urn:microsoft.com/office/officeart/2005/8/layout/process1"/>
    <dgm:cxn modelId="{1598A747-0504-4BA0-8C2A-2073423F1A71}" type="presParOf" srcId="{48E4BEEE-358D-4FFC-BB2D-711AA2A8CCE3}" destId="{CED58FE2-1C2E-4D41-B004-A59FBE1746D9}" srcOrd="34" destOrd="0" presId="urn:microsoft.com/office/officeart/2005/8/layout/process1"/>
    <dgm:cxn modelId="{F7C549CF-60C6-454F-A40F-8EA861F4A4A4}" type="presParOf" srcId="{48E4BEEE-358D-4FFC-BB2D-711AA2A8CCE3}" destId="{F8998F13-A122-48A6-A371-C3386D94165B}" srcOrd="35" destOrd="0" presId="urn:microsoft.com/office/officeart/2005/8/layout/process1"/>
    <dgm:cxn modelId="{344FBEA6-A5D2-49E2-B889-6A3B1BCA8FEF}" type="presParOf" srcId="{F8998F13-A122-48A6-A371-C3386D94165B}" destId="{F34FEDD9-A721-41A0-8699-FBFD0C112335}" srcOrd="0" destOrd="0" presId="urn:microsoft.com/office/officeart/2005/8/layout/process1"/>
    <dgm:cxn modelId="{243EC907-BBC9-4E2A-A25E-E0CF3E88A67E}" type="presParOf" srcId="{48E4BEEE-358D-4FFC-BB2D-711AA2A8CCE3}" destId="{E7BB1D5C-70A0-40F5-B38B-759E226515E2}" srcOrd="36" destOrd="0" presId="urn:microsoft.com/office/officeart/2005/8/layout/process1"/>
    <dgm:cxn modelId="{F32E48CF-C06B-4F37-9DA0-33AC976384B4}" type="presParOf" srcId="{48E4BEEE-358D-4FFC-BB2D-711AA2A8CCE3}" destId="{BF9A9573-4DBC-415F-A574-DAB91A14506B}" srcOrd="37" destOrd="0" presId="urn:microsoft.com/office/officeart/2005/8/layout/process1"/>
    <dgm:cxn modelId="{1BFCA14D-341B-4DC6-9888-7F8866072BC9}" type="presParOf" srcId="{BF9A9573-4DBC-415F-A574-DAB91A14506B}" destId="{9567AC85-6796-43FD-94B1-CA76AAE1D448}" srcOrd="0" destOrd="0" presId="urn:microsoft.com/office/officeart/2005/8/layout/process1"/>
    <dgm:cxn modelId="{D8B78D5D-8103-401A-A57A-BBFEF3B8A425}"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D1C435-82CE-4174-B008-38619C927963}"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AU"/>
        </a:p>
      </dgm:t>
    </dgm:pt>
    <dgm:pt modelId="{D703E7C2-A550-439C-A28F-C9370724E5A4}">
      <dgm:prSet/>
      <dgm:spPr/>
      <dgm:t>
        <a:bodyPr/>
        <a:lstStyle/>
        <a:p>
          <a:pPr rtl="0"/>
          <a:r>
            <a:rPr lang="en-AU" dirty="0" smtClean="0"/>
            <a:t>Flawed decision-making about entering their program</a:t>
          </a:r>
          <a:endParaRPr lang="en-AU" dirty="0"/>
        </a:p>
      </dgm:t>
    </dgm:pt>
    <dgm:pt modelId="{FD93B818-CDB5-4400-992D-EAF28D32BDB7}" type="parTrans" cxnId="{EC98EAA6-432F-4CB6-8154-6711AD3AECA5}">
      <dgm:prSet/>
      <dgm:spPr/>
      <dgm:t>
        <a:bodyPr/>
        <a:lstStyle/>
        <a:p>
          <a:endParaRPr lang="en-AU"/>
        </a:p>
      </dgm:t>
    </dgm:pt>
    <dgm:pt modelId="{63C399D2-A030-4264-9599-20C19426097A}" type="sibTrans" cxnId="{EC98EAA6-432F-4CB6-8154-6711AD3AECA5}">
      <dgm:prSet/>
      <dgm:spPr/>
      <dgm:t>
        <a:bodyPr/>
        <a:lstStyle/>
        <a:p>
          <a:endParaRPr lang="en-AU"/>
        </a:p>
      </dgm:t>
    </dgm:pt>
    <dgm:pt modelId="{A9ED4963-9960-4DB7-A0EB-35B22295B182}">
      <dgm:prSet/>
      <dgm:spPr/>
      <dgm:t>
        <a:bodyPr/>
        <a:lstStyle/>
        <a:p>
          <a:pPr rtl="0"/>
          <a:r>
            <a:rPr lang="en-AU" dirty="0" smtClean="0"/>
            <a:t>Students’ experience of the program and the institution generally</a:t>
          </a:r>
          <a:endParaRPr lang="en-AU" dirty="0"/>
        </a:p>
      </dgm:t>
    </dgm:pt>
    <dgm:pt modelId="{4EDA3698-0822-462E-846A-A966D5B45A55}" type="parTrans" cxnId="{A13E3D45-A4C3-44FC-B102-B98001B3E6F0}">
      <dgm:prSet/>
      <dgm:spPr/>
      <dgm:t>
        <a:bodyPr/>
        <a:lstStyle/>
        <a:p>
          <a:endParaRPr lang="en-AU"/>
        </a:p>
      </dgm:t>
    </dgm:pt>
    <dgm:pt modelId="{B4CDD474-11D2-407D-A4FF-4A21859F4A2A}" type="sibTrans" cxnId="{A13E3D45-A4C3-44FC-B102-B98001B3E6F0}">
      <dgm:prSet/>
      <dgm:spPr/>
      <dgm:t>
        <a:bodyPr/>
        <a:lstStyle/>
        <a:p>
          <a:endParaRPr lang="en-AU"/>
        </a:p>
      </dgm:t>
    </dgm:pt>
    <dgm:pt modelId="{AB8CCB25-AA69-46AC-92F6-7AA9BE900976}">
      <dgm:prSet/>
      <dgm:spPr/>
      <dgm:t>
        <a:bodyPr/>
        <a:lstStyle/>
        <a:p>
          <a:pPr rtl="0"/>
          <a:r>
            <a:rPr lang="en-AU" dirty="0" smtClean="0"/>
            <a:t>Failure to cope with the demands of the program</a:t>
          </a:r>
          <a:endParaRPr lang="en-AU" dirty="0"/>
        </a:p>
      </dgm:t>
    </dgm:pt>
    <dgm:pt modelId="{9BDDEF5D-C9E1-41D4-846D-270BC67D6BE7}" type="parTrans" cxnId="{25A9DAA5-C103-44AD-9F66-917134430119}">
      <dgm:prSet/>
      <dgm:spPr/>
      <dgm:t>
        <a:bodyPr/>
        <a:lstStyle/>
        <a:p>
          <a:endParaRPr lang="en-AU"/>
        </a:p>
      </dgm:t>
    </dgm:pt>
    <dgm:pt modelId="{6E2DB870-8AC9-4139-B46D-E266E3A9339B}" type="sibTrans" cxnId="{25A9DAA5-C103-44AD-9F66-917134430119}">
      <dgm:prSet/>
      <dgm:spPr/>
      <dgm:t>
        <a:bodyPr/>
        <a:lstStyle/>
        <a:p>
          <a:endParaRPr lang="en-AU"/>
        </a:p>
      </dgm:t>
    </dgm:pt>
    <dgm:pt modelId="{2CFF693B-9DB0-43B8-B850-BDED84FA92F2}">
      <dgm:prSet/>
      <dgm:spPr/>
      <dgm:t>
        <a:bodyPr/>
        <a:lstStyle/>
        <a:p>
          <a:pPr rtl="0"/>
          <a:r>
            <a:rPr lang="en-AU" dirty="0" smtClean="0"/>
            <a:t>Events that impact upon the students lives outside the institution </a:t>
          </a:r>
          <a:endParaRPr lang="en-AU" dirty="0"/>
        </a:p>
      </dgm:t>
    </dgm:pt>
    <dgm:pt modelId="{53EE5022-3A3F-40A5-B8E4-960E5DB7CD83}" type="parTrans" cxnId="{B971AFBB-AA3C-4C8B-9109-8D302AC78FC2}">
      <dgm:prSet/>
      <dgm:spPr/>
      <dgm:t>
        <a:bodyPr/>
        <a:lstStyle/>
        <a:p>
          <a:endParaRPr lang="en-AU"/>
        </a:p>
      </dgm:t>
    </dgm:pt>
    <dgm:pt modelId="{999C32B9-A6CC-4BEB-BA1E-F5C32D6DD9A0}" type="sibTrans" cxnId="{B971AFBB-AA3C-4C8B-9109-8D302AC78FC2}">
      <dgm:prSet/>
      <dgm:spPr/>
      <dgm:t>
        <a:bodyPr/>
        <a:lstStyle/>
        <a:p>
          <a:endParaRPr lang="en-AU"/>
        </a:p>
      </dgm:t>
    </dgm:pt>
    <dgm:pt modelId="{E4B98EA6-7EA5-4706-856B-40EDBD61A06A}" type="pres">
      <dgm:prSet presAssocID="{D7D1C435-82CE-4174-B008-38619C927963}" presName="matrix" presStyleCnt="0">
        <dgm:presLayoutVars>
          <dgm:chMax val="1"/>
          <dgm:dir/>
          <dgm:resizeHandles val="exact"/>
        </dgm:presLayoutVars>
      </dgm:prSet>
      <dgm:spPr/>
      <dgm:t>
        <a:bodyPr/>
        <a:lstStyle/>
        <a:p>
          <a:endParaRPr lang="en-AU"/>
        </a:p>
      </dgm:t>
    </dgm:pt>
    <dgm:pt modelId="{65B9F6CD-93A4-467D-97BA-BAE5C6185AE6}" type="pres">
      <dgm:prSet presAssocID="{D7D1C435-82CE-4174-B008-38619C927963}" presName="diamond" presStyleLbl="bgShp" presStyleIdx="0" presStyleCnt="1"/>
      <dgm:spPr/>
    </dgm:pt>
    <dgm:pt modelId="{72DF4F04-7CA3-49DB-9B4C-4B1939F9B24B}" type="pres">
      <dgm:prSet presAssocID="{D7D1C435-82CE-4174-B008-38619C927963}" presName="quad1" presStyleLbl="node1" presStyleIdx="0" presStyleCnt="4">
        <dgm:presLayoutVars>
          <dgm:chMax val="0"/>
          <dgm:chPref val="0"/>
          <dgm:bulletEnabled val="1"/>
        </dgm:presLayoutVars>
      </dgm:prSet>
      <dgm:spPr/>
      <dgm:t>
        <a:bodyPr/>
        <a:lstStyle/>
        <a:p>
          <a:endParaRPr lang="en-AU"/>
        </a:p>
      </dgm:t>
    </dgm:pt>
    <dgm:pt modelId="{758D8D81-F458-4074-A7DA-1E69EADDEAED}" type="pres">
      <dgm:prSet presAssocID="{D7D1C435-82CE-4174-B008-38619C927963}" presName="quad2" presStyleLbl="node1" presStyleIdx="1" presStyleCnt="4">
        <dgm:presLayoutVars>
          <dgm:chMax val="0"/>
          <dgm:chPref val="0"/>
          <dgm:bulletEnabled val="1"/>
        </dgm:presLayoutVars>
      </dgm:prSet>
      <dgm:spPr/>
      <dgm:t>
        <a:bodyPr/>
        <a:lstStyle/>
        <a:p>
          <a:endParaRPr lang="en-AU"/>
        </a:p>
      </dgm:t>
    </dgm:pt>
    <dgm:pt modelId="{B4DFF83E-7D12-41A4-A62D-6E8B330E5497}" type="pres">
      <dgm:prSet presAssocID="{D7D1C435-82CE-4174-B008-38619C927963}" presName="quad3" presStyleLbl="node1" presStyleIdx="2" presStyleCnt="4">
        <dgm:presLayoutVars>
          <dgm:chMax val="0"/>
          <dgm:chPref val="0"/>
          <dgm:bulletEnabled val="1"/>
        </dgm:presLayoutVars>
      </dgm:prSet>
      <dgm:spPr/>
      <dgm:t>
        <a:bodyPr/>
        <a:lstStyle/>
        <a:p>
          <a:endParaRPr lang="en-AU"/>
        </a:p>
      </dgm:t>
    </dgm:pt>
    <dgm:pt modelId="{6C9271B4-943C-46E7-84A2-62185887CE9F}" type="pres">
      <dgm:prSet presAssocID="{D7D1C435-82CE-4174-B008-38619C927963}" presName="quad4" presStyleLbl="node1" presStyleIdx="3" presStyleCnt="4">
        <dgm:presLayoutVars>
          <dgm:chMax val="0"/>
          <dgm:chPref val="0"/>
          <dgm:bulletEnabled val="1"/>
        </dgm:presLayoutVars>
      </dgm:prSet>
      <dgm:spPr/>
      <dgm:t>
        <a:bodyPr/>
        <a:lstStyle/>
        <a:p>
          <a:endParaRPr lang="en-AU"/>
        </a:p>
      </dgm:t>
    </dgm:pt>
  </dgm:ptLst>
  <dgm:cxnLst>
    <dgm:cxn modelId="{24F8065A-8D42-4F41-BB53-431E91B62DE2}" type="presOf" srcId="{D703E7C2-A550-439C-A28F-C9370724E5A4}" destId="{72DF4F04-7CA3-49DB-9B4C-4B1939F9B24B}" srcOrd="0" destOrd="0" presId="urn:microsoft.com/office/officeart/2005/8/layout/matrix3"/>
    <dgm:cxn modelId="{25A9DAA5-C103-44AD-9F66-917134430119}" srcId="{D7D1C435-82CE-4174-B008-38619C927963}" destId="{AB8CCB25-AA69-46AC-92F6-7AA9BE900976}" srcOrd="2" destOrd="0" parTransId="{9BDDEF5D-C9E1-41D4-846D-270BC67D6BE7}" sibTransId="{6E2DB870-8AC9-4139-B46D-E266E3A9339B}"/>
    <dgm:cxn modelId="{A13E3D45-A4C3-44FC-B102-B98001B3E6F0}" srcId="{D7D1C435-82CE-4174-B008-38619C927963}" destId="{A9ED4963-9960-4DB7-A0EB-35B22295B182}" srcOrd="1" destOrd="0" parTransId="{4EDA3698-0822-462E-846A-A966D5B45A55}" sibTransId="{B4CDD474-11D2-407D-A4FF-4A21859F4A2A}"/>
    <dgm:cxn modelId="{EC98EAA6-432F-4CB6-8154-6711AD3AECA5}" srcId="{D7D1C435-82CE-4174-B008-38619C927963}" destId="{D703E7C2-A550-439C-A28F-C9370724E5A4}" srcOrd="0" destOrd="0" parTransId="{FD93B818-CDB5-4400-992D-EAF28D32BDB7}" sibTransId="{63C399D2-A030-4264-9599-20C19426097A}"/>
    <dgm:cxn modelId="{636F3E3B-9273-4367-85E3-3EDDCF9D953B}" type="presOf" srcId="{D7D1C435-82CE-4174-B008-38619C927963}" destId="{E4B98EA6-7EA5-4706-856B-40EDBD61A06A}" srcOrd="0" destOrd="0" presId="urn:microsoft.com/office/officeart/2005/8/layout/matrix3"/>
    <dgm:cxn modelId="{B971AFBB-AA3C-4C8B-9109-8D302AC78FC2}" srcId="{D7D1C435-82CE-4174-B008-38619C927963}" destId="{2CFF693B-9DB0-43B8-B850-BDED84FA92F2}" srcOrd="3" destOrd="0" parTransId="{53EE5022-3A3F-40A5-B8E4-960E5DB7CD83}" sibTransId="{999C32B9-A6CC-4BEB-BA1E-F5C32D6DD9A0}"/>
    <dgm:cxn modelId="{5DDCF4BF-4047-4FF1-ABCB-86F5D59C0DC2}" type="presOf" srcId="{2CFF693B-9DB0-43B8-B850-BDED84FA92F2}" destId="{6C9271B4-943C-46E7-84A2-62185887CE9F}" srcOrd="0" destOrd="0" presId="urn:microsoft.com/office/officeart/2005/8/layout/matrix3"/>
    <dgm:cxn modelId="{AACBBE30-A5FC-4981-B079-16400A1F61EB}" type="presOf" srcId="{A9ED4963-9960-4DB7-A0EB-35B22295B182}" destId="{758D8D81-F458-4074-A7DA-1E69EADDEAED}" srcOrd="0" destOrd="0" presId="urn:microsoft.com/office/officeart/2005/8/layout/matrix3"/>
    <dgm:cxn modelId="{108EBF81-CE6B-467D-9D56-D2480D5637C2}" type="presOf" srcId="{AB8CCB25-AA69-46AC-92F6-7AA9BE900976}" destId="{B4DFF83E-7D12-41A4-A62D-6E8B330E5497}" srcOrd="0" destOrd="0" presId="urn:microsoft.com/office/officeart/2005/8/layout/matrix3"/>
    <dgm:cxn modelId="{52EA7F0D-7FB1-4501-B8FB-179AA91B1A53}" type="presParOf" srcId="{E4B98EA6-7EA5-4706-856B-40EDBD61A06A}" destId="{65B9F6CD-93A4-467D-97BA-BAE5C6185AE6}" srcOrd="0" destOrd="0" presId="urn:microsoft.com/office/officeart/2005/8/layout/matrix3"/>
    <dgm:cxn modelId="{9E677F93-A969-4050-B9D9-C35BBD428E3F}" type="presParOf" srcId="{E4B98EA6-7EA5-4706-856B-40EDBD61A06A}" destId="{72DF4F04-7CA3-49DB-9B4C-4B1939F9B24B}" srcOrd="1" destOrd="0" presId="urn:microsoft.com/office/officeart/2005/8/layout/matrix3"/>
    <dgm:cxn modelId="{091CE0BF-D6AF-4094-87D6-D3DA7D9E223E}" type="presParOf" srcId="{E4B98EA6-7EA5-4706-856B-40EDBD61A06A}" destId="{758D8D81-F458-4074-A7DA-1E69EADDEAED}" srcOrd="2" destOrd="0" presId="urn:microsoft.com/office/officeart/2005/8/layout/matrix3"/>
    <dgm:cxn modelId="{F26642BD-2480-4432-BD8B-23B630EB3FAA}" type="presParOf" srcId="{E4B98EA6-7EA5-4706-856B-40EDBD61A06A}" destId="{B4DFF83E-7D12-41A4-A62D-6E8B330E5497}" srcOrd="3" destOrd="0" presId="urn:microsoft.com/office/officeart/2005/8/layout/matrix3"/>
    <dgm:cxn modelId="{013CEDA9-72BF-4229-BB48-D1597BF513A3}" type="presParOf" srcId="{E4B98EA6-7EA5-4706-856B-40EDBD61A06A}" destId="{6C9271B4-943C-46E7-84A2-62185887CE9F}"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2D8BAF-26DF-425D-AA20-01EAAB34019A}" type="doc">
      <dgm:prSet loTypeId="urn:microsoft.com/office/officeart/2005/8/layout/process1" loCatId="process" qsTypeId="urn:microsoft.com/office/officeart/2005/8/quickstyle/simple3" qsCatId="simple" csTypeId="urn:microsoft.com/office/officeart/2005/8/colors/accent1_2" csCatId="accent1" phldr="1"/>
      <dgm:spPr/>
    </dgm:pt>
    <dgm:pt modelId="{CCA8B9CC-BF7D-4247-83C7-3B1349CDBD32}">
      <dgm:prSet phldrT="[Text]" phldr="1"/>
      <dgm:spPr/>
      <dgm:t>
        <a:bodyPr/>
        <a:lstStyle/>
        <a:p>
          <a:endParaRPr lang="en-AU" dirty="0"/>
        </a:p>
      </dgm:t>
    </dgm:pt>
    <dgm:pt modelId="{2594F981-F92D-44D4-A803-F55D6C457602}" type="parTrans" cxnId="{2CA3D62E-F9C9-4E84-BB1D-1505D276673B}">
      <dgm:prSet/>
      <dgm:spPr/>
      <dgm:t>
        <a:bodyPr/>
        <a:lstStyle/>
        <a:p>
          <a:endParaRPr lang="en-AU"/>
        </a:p>
      </dgm:t>
    </dgm:pt>
    <dgm:pt modelId="{F921B5C6-5387-40ED-B6B6-7C8A3C1D81AA}" type="sibTrans" cxnId="{2CA3D62E-F9C9-4E84-BB1D-1505D276673B}">
      <dgm:prSet/>
      <dgm:spPr/>
      <dgm:t>
        <a:bodyPr/>
        <a:lstStyle/>
        <a:p>
          <a:endParaRPr lang="en-AU"/>
        </a:p>
      </dgm:t>
    </dgm:pt>
    <dgm:pt modelId="{A28546E4-1BDC-4481-877D-85A3D0B66FDD}">
      <dgm:prSet phldrT="[Text]" phldr="1"/>
      <dgm:spPr/>
      <dgm:t>
        <a:bodyPr/>
        <a:lstStyle/>
        <a:p>
          <a:endParaRPr lang="en-AU" dirty="0"/>
        </a:p>
      </dgm:t>
    </dgm:pt>
    <dgm:pt modelId="{AAF63FE8-2AAC-4E88-969E-2281ACF1D2C3}" type="parTrans" cxnId="{2A986724-889B-4D3B-81F9-45A8C7F254B4}">
      <dgm:prSet/>
      <dgm:spPr/>
      <dgm:t>
        <a:bodyPr/>
        <a:lstStyle/>
        <a:p>
          <a:endParaRPr lang="en-AU"/>
        </a:p>
      </dgm:t>
    </dgm:pt>
    <dgm:pt modelId="{6FE0F0D2-19EA-4200-B08B-8218A1A9DD62}" type="sibTrans" cxnId="{2A986724-889B-4D3B-81F9-45A8C7F254B4}">
      <dgm:prSet/>
      <dgm:spPr/>
      <dgm:t>
        <a:bodyPr/>
        <a:lstStyle/>
        <a:p>
          <a:endParaRPr lang="en-AU"/>
        </a:p>
      </dgm:t>
    </dgm:pt>
    <dgm:pt modelId="{0ED777E2-CA00-4E0A-B2AD-F835426B4FDF}">
      <dgm:prSet phldrT="[Text]" phldr="1"/>
      <dgm:spPr/>
      <dgm:t>
        <a:bodyPr/>
        <a:lstStyle/>
        <a:p>
          <a:endParaRPr lang="en-AU" dirty="0"/>
        </a:p>
      </dgm:t>
    </dgm:pt>
    <dgm:pt modelId="{7E4D3C9C-085B-4BC7-B1ED-6AB0F9A490A4}" type="parTrans" cxnId="{B4E8FCD6-D56C-4941-AE1C-3646C6CE6DEE}">
      <dgm:prSet/>
      <dgm:spPr/>
      <dgm:t>
        <a:bodyPr/>
        <a:lstStyle/>
        <a:p>
          <a:endParaRPr lang="en-AU"/>
        </a:p>
      </dgm:t>
    </dgm:pt>
    <dgm:pt modelId="{8B64A048-DC21-4A30-9D67-434D10302AD7}" type="sibTrans" cxnId="{B4E8FCD6-D56C-4941-AE1C-3646C6CE6DEE}">
      <dgm:prSet/>
      <dgm:spPr/>
      <dgm:t>
        <a:bodyPr/>
        <a:lstStyle/>
        <a:p>
          <a:endParaRPr lang="en-AU"/>
        </a:p>
      </dgm:t>
    </dgm:pt>
    <dgm:pt modelId="{5E7FB89D-6E43-4FAD-BDAC-CCDEC9C34A22}">
      <dgm:prSet phldrT="[Text]"/>
      <dgm:spPr/>
      <dgm:t>
        <a:bodyPr/>
        <a:lstStyle/>
        <a:p>
          <a:endParaRPr lang="en-AU" dirty="0"/>
        </a:p>
      </dgm:t>
    </dgm:pt>
    <dgm:pt modelId="{DF5F043C-EDF4-495E-B3F1-67C50DFFB094}" type="parTrans" cxnId="{97ACFE0A-A687-4E61-8EEA-901605FCA906}">
      <dgm:prSet/>
      <dgm:spPr/>
      <dgm:t>
        <a:bodyPr/>
        <a:lstStyle/>
        <a:p>
          <a:endParaRPr lang="en-AU"/>
        </a:p>
      </dgm:t>
    </dgm:pt>
    <dgm:pt modelId="{99785116-43C4-443B-9688-64524341DEEC}" type="sibTrans" cxnId="{97ACFE0A-A687-4E61-8EEA-901605FCA906}">
      <dgm:prSet/>
      <dgm:spPr/>
      <dgm:t>
        <a:bodyPr/>
        <a:lstStyle/>
        <a:p>
          <a:endParaRPr lang="en-AU"/>
        </a:p>
      </dgm:t>
    </dgm:pt>
    <dgm:pt modelId="{BF39DB51-40A6-4A78-B734-4A51B2FAD124}">
      <dgm:prSet phldrT="[Text]"/>
      <dgm:spPr>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DF4D1689-3776-40F4-9219-F5DC02CEA1EF}" type="parTrans" cxnId="{5DADC0FD-D1A0-4A70-81E5-04A9EAAFB85F}">
      <dgm:prSet/>
      <dgm:spPr/>
      <dgm:t>
        <a:bodyPr/>
        <a:lstStyle/>
        <a:p>
          <a:endParaRPr lang="en-AU"/>
        </a:p>
      </dgm:t>
    </dgm:pt>
    <dgm:pt modelId="{C5D28277-4062-4B29-8F22-760F97A77BA2}" type="sibTrans" cxnId="{5DADC0FD-D1A0-4A70-81E5-04A9EAAFB85F}">
      <dgm:prSet/>
      <dgm:spPr/>
      <dgm:t>
        <a:bodyPr/>
        <a:lstStyle/>
        <a:p>
          <a:endParaRPr lang="en-AU"/>
        </a:p>
      </dgm:t>
    </dgm:pt>
    <dgm:pt modelId="{1E635CAA-B5F3-4714-9361-CDB6BC9C785F}">
      <dgm:prSet phldrT="[Text]"/>
      <dgm:spPr/>
      <dgm:t>
        <a:bodyPr/>
        <a:lstStyle/>
        <a:p>
          <a:endParaRPr lang="en-AU" dirty="0"/>
        </a:p>
      </dgm:t>
    </dgm:pt>
    <dgm:pt modelId="{C299BF1A-5F2F-49E5-AB22-DA9DC5B71BB7}" type="parTrans" cxnId="{119774C8-3392-4229-B823-8E7EADC22BE0}">
      <dgm:prSet/>
      <dgm:spPr/>
      <dgm:t>
        <a:bodyPr/>
        <a:lstStyle/>
        <a:p>
          <a:endParaRPr lang="en-AU"/>
        </a:p>
      </dgm:t>
    </dgm:pt>
    <dgm:pt modelId="{254BDBB1-5FB9-4C66-B7F5-2D49C1525692}" type="sibTrans" cxnId="{119774C8-3392-4229-B823-8E7EADC22BE0}">
      <dgm:prSet/>
      <dgm:spPr/>
      <dgm:t>
        <a:bodyPr/>
        <a:lstStyle/>
        <a:p>
          <a:endParaRPr lang="en-AU"/>
        </a:p>
      </dgm:t>
    </dgm:pt>
    <dgm:pt modelId="{93FBA670-1D5D-49B9-9C26-29DFFE9D539B}">
      <dgm:prSet phldrT="[Text]"/>
      <dgm:spPr/>
      <dgm:t>
        <a:bodyPr/>
        <a:lstStyle/>
        <a:p>
          <a:endParaRPr lang="en-AU" dirty="0"/>
        </a:p>
      </dgm:t>
    </dgm:pt>
    <dgm:pt modelId="{A6F36042-C2C1-4474-9123-0301402888F8}" type="parTrans" cxnId="{F66CCB7E-BBA8-4890-B41F-72E5C3BC01D9}">
      <dgm:prSet/>
      <dgm:spPr/>
      <dgm:t>
        <a:bodyPr/>
        <a:lstStyle/>
        <a:p>
          <a:endParaRPr lang="en-AU"/>
        </a:p>
      </dgm:t>
    </dgm:pt>
    <dgm:pt modelId="{6EB0D4C3-2FAF-40C7-9894-0B68BE893D49}" type="sibTrans" cxnId="{F66CCB7E-BBA8-4890-B41F-72E5C3BC01D9}">
      <dgm:prSet/>
      <dgm:spPr/>
      <dgm:t>
        <a:bodyPr/>
        <a:lstStyle/>
        <a:p>
          <a:endParaRPr lang="en-AU"/>
        </a:p>
      </dgm:t>
    </dgm:pt>
    <dgm:pt modelId="{65EA3D52-41FE-4ED2-A024-DC73104B1298}">
      <dgm:prSet phldrT="[Text]"/>
      <dgm:spPr/>
      <dgm:t>
        <a:bodyPr/>
        <a:lstStyle/>
        <a:p>
          <a:endParaRPr lang="en-AU" dirty="0"/>
        </a:p>
      </dgm:t>
    </dgm:pt>
    <dgm:pt modelId="{C0A6D044-0D31-4DB2-AC33-0105B8FD1CDC}" type="parTrans" cxnId="{95C4B206-5A66-4D50-873D-2970FE01BFA7}">
      <dgm:prSet/>
      <dgm:spPr/>
      <dgm:t>
        <a:bodyPr/>
        <a:lstStyle/>
        <a:p>
          <a:endParaRPr lang="en-AU"/>
        </a:p>
      </dgm:t>
    </dgm:pt>
    <dgm:pt modelId="{7299871C-CB34-41D5-936F-F3B1C147A705}" type="sibTrans" cxnId="{95C4B206-5A66-4D50-873D-2970FE01BFA7}">
      <dgm:prSet/>
      <dgm:spPr/>
      <dgm:t>
        <a:bodyPr/>
        <a:lstStyle/>
        <a:p>
          <a:endParaRPr lang="en-AU"/>
        </a:p>
      </dgm:t>
    </dgm:pt>
    <dgm:pt modelId="{FA6C5CFB-FB0C-4AD0-A877-2DDCD830E843}">
      <dgm:prSet phldrT="[Text]"/>
      <dgm:spPr>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endParaRPr lang="en-AU" dirty="0"/>
        </a:p>
      </dgm:t>
    </dgm:pt>
    <dgm:pt modelId="{733F437A-6DB1-4657-9F62-E4F313A48B7A}" type="parTrans" cxnId="{61CB2777-E589-4B22-BF1B-6EE6DB27B988}">
      <dgm:prSet/>
      <dgm:spPr/>
      <dgm:t>
        <a:bodyPr/>
        <a:lstStyle/>
        <a:p>
          <a:endParaRPr lang="en-AU"/>
        </a:p>
      </dgm:t>
    </dgm:pt>
    <dgm:pt modelId="{8286FB62-398B-4C62-B630-26902BD82EB9}" type="sibTrans" cxnId="{61CB2777-E589-4B22-BF1B-6EE6DB27B988}">
      <dgm:prSet/>
      <dgm:spPr/>
      <dgm:t>
        <a:bodyPr/>
        <a:lstStyle/>
        <a:p>
          <a:endParaRPr lang="en-AU"/>
        </a:p>
      </dgm:t>
    </dgm:pt>
    <dgm:pt modelId="{FA8658CA-272D-4409-BA8C-B1F108DABE68}">
      <dgm:prSet phldrT="[Text]"/>
      <dgm:spPr/>
      <dgm:t>
        <a:bodyPr/>
        <a:lstStyle/>
        <a:p>
          <a:endParaRPr lang="en-AU" dirty="0"/>
        </a:p>
      </dgm:t>
    </dgm:pt>
    <dgm:pt modelId="{160026C3-39DD-474E-8B71-213E173D185E}" type="parTrans" cxnId="{6F97D547-A8DF-437F-AB3A-A84189239B24}">
      <dgm:prSet/>
      <dgm:spPr/>
      <dgm:t>
        <a:bodyPr/>
        <a:lstStyle/>
        <a:p>
          <a:endParaRPr lang="en-AU"/>
        </a:p>
      </dgm:t>
    </dgm:pt>
    <dgm:pt modelId="{B1F9C5D1-CE21-499A-ACAA-3194BE719CBD}" type="sibTrans" cxnId="{6F97D547-A8DF-437F-AB3A-A84189239B24}">
      <dgm:prSet/>
      <dgm:spPr/>
      <dgm:t>
        <a:bodyPr/>
        <a:lstStyle/>
        <a:p>
          <a:endParaRPr lang="en-AU"/>
        </a:p>
      </dgm:t>
    </dgm:pt>
    <dgm:pt modelId="{7D6DBC97-2D1F-4014-9820-0760E9E7B677}">
      <dgm:prSet phldrT="[Text]"/>
      <dgm:spPr/>
      <dgm:t>
        <a:bodyPr/>
        <a:lstStyle/>
        <a:p>
          <a:endParaRPr lang="en-AU" dirty="0"/>
        </a:p>
      </dgm:t>
    </dgm:pt>
    <dgm:pt modelId="{1B7ED8A4-9269-49FE-9FCF-D073F2BB855E}" type="parTrans" cxnId="{148D9964-8018-4986-9CF3-1E3E21A8F52B}">
      <dgm:prSet/>
      <dgm:spPr/>
      <dgm:t>
        <a:bodyPr/>
        <a:lstStyle/>
        <a:p>
          <a:endParaRPr lang="en-AU"/>
        </a:p>
      </dgm:t>
    </dgm:pt>
    <dgm:pt modelId="{95CB5C97-82BD-4934-9B35-1A78324F709A}" type="sibTrans" cxnId="{148D9964-8018-4986-9CF3-1E3E21A8F52B}">
      <dgm:prSet/>
      <dgm:spPr/>
      <dgm:t>
        <a:bodyPr/>
        <a:lstStyle/>
        <a:p>
          <a:endParaRPr lang="en-AU"/>
        </a:p>
      </dgm:t>
    </dgm:pt>
    <dgm:pt modelId="{0575E1C8-D6A7-471F-9325-F68DD7EE4014}">
      <dgm:prSet phldrT="[Text]"/>
      <dgm:spPr/>
      <dgm:t>
        <a:bodyPr/>
        <a:lstStyle/>
        <a:p>
          <a:endParaRPr lang="en-AU" dirty="0"/>
        </a:p>
      </dgm:t>
    </dgm:pt>
    <dgm:pt modelId="{E057EF42-8936-4FA3-8F6F-C52A00402824}" type="parTrans" cxnId="{EF7202B0-2550-4437-8422-2C5DD3EF5608}">
      <dgm:prSet/>
      <dgm:spPr/>
      <dgm:t>
        <a:bodyPr/>
        <a:lstStyle/>
        <a:p>
          <a:endParaRPr lang="en-AU"/>
        </a:p>
      </dgm:t>
    </dgm:pt>
    <dgm:pt modelId="{83C433C9-6E0E-42BE-B275-1F60A1072D4D}" type="sibTrans" cxnId="{EF7202B0-2550-4437-8422-2C5DD3EF5608}">
      <dgm:prSet/>
      <dgm:spPr/>
      <dgm:t>
        <a:bodyPr/>
        <a:lstStyle/>
        <a:p>
          <a:endParaRPr lang="en-AU"/>
        </a:p>
      </dgm:t>
    </dgm:pt>
    <dgm:pt modelId="{F9666DEC-35CA-4236-9CB0-E8280FC5566C}">
      <dgm:prSet phldrT="[Text]"/>
      <dgm:spPr/>
      <dgm:t>
        <a:bodyPr/>
        <a:lstStyle/>
        <a:p>
          <a:endParaRPr lang="en-AU" dirty="0"/>
        </a:p>
      </dgm:t>
    </dgm:pt>
    <dgm:pt modelId="{6CDEB913-605E-4F78-9E1D-2ED16C2D0F10}" type="parTrans" cxnId="{AC178B04-EC89-4E52-A902-DAA61C3AC067}">
      <dgm:prSet/>
      <dgm:spPr/>
      <dgm:t>
        <a:bodyPr/>
        <a:lstStyle/>
        <a:p>
          <a:endParaRPr lang="en-AU"/>
        </a:p>
      </dgm:t>
    </dgm:pt>
    <dgm:pt modelId="{82A75913-A787-4A79-B157-7AD96FF8BDB5}" type="sibTrans" cxnId="{AC178B04-EC89-4E52-A902-DAA61C3AC067}">
      <dgm:prSet/>
      <dgm:spPr/>
      <dgm:t>
        <a:bodyPr/>
        <a:lstStyle/>
        <a:p>
          <a:endParaRPr lang="en-AU"/>
        </a:p>
      </dgm:t>
    </dgm:pt>
    <dgm:pt modelId="{51FD2816-5946-4E22-AE40-71AB99761CA0}">
      <dgm:prSet phldrT="[Text]"/>
      <dgm:spPr/>
      <dgm:t>
        <a:bodyPr/>
        <a:lstStyle/>
        <a:p>
          <a:endParaRPr lang="en-AU" dirty="0"/>
        </a:p>
      </dgm:t>
    </dgm:pt>
    <dgm:pt modelId="{F570A02F-C079-4109-A677-757739142A74}" type="parTrans" cxnId="{14C2592E-D497-4312-9AAD-973E5C5DFD9C}">
      <dgm:prSet/>
      <dgm:spPr/>
      <dgm:t>
        <a:bodyPr/>
        <a:lstStyle/>
        <a:p>
          <a:endParaRPr lang="en-AU"/>
        </a:p>
      </dgm:t>
    </dgm:pt>
    <dgm:pt modelId="{85FC1FCD-ED8D-4871-805C-7851176B6F84}" type="sibTrans" cxnId="{14C2592E-D497-4312-9AAD-973E5C5DFD9C}">
      <dgm:prSet/>
      <dgm:spPr/>
      <dgm:t>
        <a:bodyPr/>
        <a:lstStyle/>
        <a:p>
          <a:endParaRPr lang="en-AU"/>
        </a:p>
      </dgm:t>
    </dgm:pt>
    <dgm:pt modelId="{BAB64C0C-A43D-4779-A426-C0A4AA60C5DA}">
      <dgm:prSet phldrT="[Text]"/>
      <dgm:spPr/>
      <dgm:t>
        <a:bodyPr/>
        <a:lstStyle/>
        <a:p>
          <a:endParaRPr lang="en-AU" dirty="0"/>
        </a:p>
      </dgm:t>
    </dgm:pt>
    <dgm:pt modelId="{1B270BB4-30B5-4D7C-9A06-12E0614425FC}" type="parTrans" cxnId="{FFF91E72-121A-4379-84BA-62164D99886B}">
      <dgm:prSet/>
      <dgm:spPr/>
      <dgm:t>
        <a:bodyPr/>
        <a:lstStyle/>
        <a:p>
          <a:endParaRPr lang="en-AU"/>
        </a:p>
      </dgm:t>
    </dgm:pt>
    <dgm:pt modelId="{08EB1D7E-FDD1-4047-A615-CA6AD6A4D40F}" type="sibTrans" cxnId="{FFF91E72-121A-4379-84BA-62164D99886B}">
      <dgm:prSet/>
      <dgm:spPr/>
      <dgm:t>
        <a:bodyPr/>
        <a:lstStyle/>
        <a:p>
          <a:endParaRPr lang="en-AU"/>
        </a:p>
      </dgm:t>
    </dgm:pt>
    <dgm:pt modelId="{6EB1492C-309D-46CC-B16C-695C53C244DF}">
      <dgm:prSet phldrT="[Text]"/>
      <dgm:spPr/>
      <dgm:t>
        <a:bodyPr/>
        <a:lstStyle/>
        <a:p>
          <a:endParaRPr lang="en-AU" dirty="0"/>
        </a:p>
      </dgm:t>
    </dgm:pt>
    <dgm:pt modelId="{B5CF1262-6A0F-4A4A-8E01-687B2F2D7D42}" type="parTrans" cxnId="{EA1053D1-85E9-462B-9888-6754E06E8ADF}">
      <dgm:prSet/>
      <dgm:spPr/>
      <dgm:t>
        <a:bodyPr/>
        <a:lstStyle/>
        <a:p>
          <a:endParaRPr lang="en-AU"/>
        </a:p>
      </dgm:t>
    </dgm:pt>
    <dgm:pt modelId="{18D3FD9E-3EA2-4FA3-8848-9ECC9AE71207}" type="sibTrans" cxnId="{EA1053D1-85E9-462B-9888-6754E06E8ADF}">
      <dgm:prSet/>
      <dgm:spPr/>
      <dgm:t>
        <a:bodyPr/>
        <a:lstStyle/>
        <a:p>
          <a:endParaRPr lang="en-AU"/>
        </a:p>
      </dgm:t>
    </dgm:pt>
    <dgm:pt modelId="{5B54296D-06D9-43CE-AEB4-D99EC39E81B0}">
      <dgm:prSet phldrT="[Text]"/>
      <dgm:spPr/>
      <dgm:t>
        <a:bodyPr/>
        <a:lstStyle/>
        <a:p>
          <a:endParaRPr lang="en-AU" dirty="0"/>
        </a:p>
      </dgm:t>
    </dgm:pt>
    <dgm:pt modelId="{0F0DD95C-C9D9-4F8C-B24E-97CA45CA6967}" type="parTrans" cxnId="{5E2D6C05-BFE3-45CD-8395-382704B85DF3}">
      <dgm:prSet/>
      <dgm:spPr/>
      <dgm:t>
        <a:bodyPr/>
        <a:lstStyle/>
        <a:p>
          <a:endParaRPr lang="en-AU"/>
        </a:p>
      </dgm:t>
    </dgm:pt>
    <dgm:pt modelId="{9E4028C4-DFED-4CAD-B094-4EA6D551EFB6}" type="sibTrans" cxnId="{5E2D6C05-BFE3-45CD-8395-382704B85DF3}">
      <dgm:prSet/>
      <dgm:spPr/>
      <dgm:t>
        <a:bodyPr/>
        <a:lstStyle/>
        <a:p>
          <a:endParaRPr lang="en-AU"/>
        </a:p>
      </dgm:t>
    </dgm:pt>
    <dgm:pt modelId="{7056B073-F22F-4986-83E7-D7AAE575387A}">
      <dgm:prSet phldrT="[Text]"/>
      <dgm:spPr/>
      <dgm:t>
        <a:bodyPr/>
        <a:lstStyle/>
        <a:p>
          <a:endParaRPr lang="en-AU" dirty="0"/>
        </a:p>
      </dgm:t>
    </dgm:pt>
    <dgm:pt modelId="{8EBEFD8C-961F-4DEF-8BE5-97D6EE5DFF90}" type="parTrans" cxnId="{65D8ABCA-BB34-4976-A4F8-210D66105347}">
      <dgm:prSet/>
      <dgm:spPr/>
      <dgm:t>
        <a:bodyPr/>
        <a:lstStyle/>
        <a:p>
          <a:endParaRPr lang="en-AU"/>
        </a:p>
      </dgm:t>
    </dgm:pt>
    <dgm:pt modelId="{0A3B89B8-8DF5-471B-A070-7B6A005D2C51}" type="sibTrans" cxnId="{65D8ABCA-BB34-4976-A4F8-210D66105347}">
      <dgm:prSet/>
      <dgm:spPr/>
      <dgm:t>
        <a:bodyPr/>
        <a:lstStyle/>
        <a:p>
          <a:endParaRPr lang="en-AU"/>
        </a:p>
      </dgm:t>
    </dgm:pt>
    <dgm:pt modelId="{40448D95-B630-418E-BCD5-F0E765286184}">
      <dgm:prSet phldrT="[Text]"/>
      <dgm:spPr/>
      <dgm:t>
        <a:bodyPr/>
        <a:lstStyle/>
        <a:p>
          <a:endParaRPr lang="en-AU" dirty="0"/>
        </a:p>
      </dgm:t>
    </dgm:pt>
    <dgm:pt modelId="{395B8658-FEE3-44CE-8E0A-DC4594774033}" type="parTrans" cxnId="{FC24D40A-56AE-4C11-B637-583DD2890571}">
      <dgm:prSet/>
      <dgm:spPr/>
      <dgm:t>
        <a:bodyPr/>
        <a:lstStyle/>
        <a:p>
          <a:endParaRPr lang="en-AU"/>
        </a:p>
      </dgm:t>
    </dgm:pt>
    <dgm:pt modelId="{4CB60399-DFA7-4277-8346-2F0EDD4F7912}" type="sibTrans" cxnId="{FC24D40A-56AE-4C11-B637-583DD2890571}">
      <dgm:prSet/>
      <dgm:spPr/>
      <dgm:t>
        <a:bodyPr/>
        <a:lstStyle/>
        <a:p>
          <a:endParaRPr lang="en-AU"/>
        </a:p>
      </dgm:t>
    </dgm:pt>
    <dgm:pt modelId="{44E9B2C1-5304-4675-8540-68CA351ADB58}">
      <dgm:prSet phldrT="[Text]"/>
      <dgm:spPr/>
      <dgm:t>
        <a:bodyPr/>
        <a:lstStyle/>
        <a:p>
          <a:endParaRPr lang="en-AU" dirty="0"/>
        </a:p>
      </dgm:t>
    </dgm:pt>
    <dgm:pt modelId="{CE48DEEA-2134-409D-9311-09DF1A912C1B}" type="parTrans" cxnId="{A0181BCC-EC91-4FA1-9322-BE0AA9754081}">
      <dgm:prSet/>
      <dgm:spPr/>
      <dgm:t>
        <a:bodyPr/>
        <a:lstStyle/>
        <a:p>
          <a:endParaRPr lang="en-AU"/>
        </a:p>
      </dgm:t>
    </dgm:pt>
    <dgm:pt modelId="{3EBBF2CB-9C5E-445B-8362-C1F1E26299C4}" type="sibTrans" cxnId="{A0181BCC-EC91-4FA1-9322-BE0AA9754081}">
      <dgm:prSet/>
      <dgm:spPr/>
      <dgm:t>
        <a:bodyPr/>
        <a:lstStyle/>
        <a:p>
          <a:endParaRPr lang="en-AU"/>
        </a:p>
      </dgm:t>
    </dgm:pt>
    <dgm:pt modelId="{48E4BEEE-358D-4FFC-BB2D-711AA2A8CCE3}" type="pres">
      <dgm:prSet presAssocID="{AC2D8BAF-26DF-425D-AA20-01EAAB34019A}" presName="Name0" presStyleCnt="0">
        <dgm:presLayoutVars>
          <dgm:dir/>
          <dgm:resizeHandles val="exact"/>
        </dgm:presLayoutVars>
      </dgm:prSet>
      <dgm:spPr/>
    </dgm:pt>
    <dgm:pt modelId="{A9FA528B-35AA-4F80-8E94-D0700CA1C059}" type="pres">
      <dgm:prSet presAssocID="{CCA8B9CC-BF7D-4247-83C7-3B1349CDBD32}" presName="node" presStyleLbl="node1" presStyleIdx="0" presStyleCnt="20">
        <dgm:presLayoutVars>
          <dgm:bulletEnabled val="1"/>
        </dgm:presLayoutVars>
      </dgm:prSet>
      <dgm:spPr/>
      <dgm:t>
        <a:bodyPr/>
        <a:lstStyle/>
        <a:p>
          <a:endParaRPr lang="en-AU"/>
        </a:p>
      </dgm:t>
    </dgm:pt>
    <dgm:pt modelId="{E053EE7E-F3E3-40B0-84E5-F42E14ED36B5}" type="pres">
      <dgm:prSet presAssocID="{F921B5C6-5387-40ED-B6B6-7C8A3C1D81AA}" presName="sibTrans" presStyleLbl="sibTrans2D1" presStyleIdx="0" presStyleCnt="19"/>
      <dgm:spPr/>
      <dgm:t>
        <a:bodyPr/>
        <a:lstStyle/>
        <a:p>
          <a:endParaRPr lang="en-AU"/>
        </a:p>
      </dgm:t>
    </dgm:pt>
    <dgm:pt modelId="{8B72BFFB-570A-4ED3-9839-0042EFFE03DF}" type="pres">
      <dgm:prSet presAssocID="{F921B5C6-5387-40ED-B6B6-7C8A3C1D81AA}" presName="connectorText" presStyleLbl="sibTrans2D1" presStyleIdx="0" presStyleCnt="19"/>
      <dgm:spPr/>
      <dgm:t>
        <a:bodyPr/>
        <a:lstStyle/>
        <a:p>
          <a:endParaRPr lang="en-AU"/>
        </a:p>
      </dgm:t>
    </dgm:pt>
    <dgm:pt modelId="{5BD8A451-0742-4DBD-8BB4-856C5151CE95}" type="pres">
      <dgm:prSet presAssocID="{BF39DB51-40A6-4A78-B734-4A51B2FAD124}" presName="node" presStyleLbl="node1" presStyleIdx="1" presStyleCnt="20">
        <dgm:presLayoutVars>
          <dgm:bulletEnabled val="1"/>
        </dgm:presLayoutVars>
      </dgm:prSet>
      <dgm:spPr/>
      <dgm:t>
        <a:bodyPr/>
        <a:lstStyle/>
        <a:p>
          <a:endParaRPr lang="en-AU"/>
        </a:p>
      </dgm:t>
    </dgm:pt>
    <dgm:pt modelId="{1A1FC719-BD27-4C16-9982-336A967B137D}" type="pres">
      <dgm:prSet presAssocID="{C5D28277-4062-4B29-8F22-760F97A77BA2}" presName="sibTrans" presStyleLbl="sibTrans2D1" presStyleIdx="1" presStyleCnt="19"/>
      <dgm:spPr/>
      <dgm:t>
        <a:bodyPr/>
        <a:lstStyle/>
        <a:p>
          <a:endParaRPr lang="en-AU"/>
        </a:p>
      </dgm:t>
    </dgm:pt>
    <dgm:pt modelId="{D85DFC59-DE15-4E11-BA1A-05A2E51E8A7D}" type="pres">
      <dgm:prSet presAssocID="{C5D28277-4062-4B29-8F22-760F97A77BA2}" presName="connectorText" presStyleLbl="sibTrans2D1" presStyleIdx="1" presStyleCnt="19"/>
      <dgm:spPr/>
      <dgm:t>
        <a:bodyPr/>
        <a:lstStyle/>
        <a:p>
          <a:endParaRPr lang="en-AU"/>
        </a:p>
      </dgm:t>
    </dgm:pt>
    <dgm:pt modelId="{CFA8FE18-7C3E-492F-81B4-A3F809E15CA1}" type="pres">
      <dgm:prSet presAssocID="{1E635CAA-B5F3-4714-9361-CDB6BC9C785F}" presName="node" presStyleLbl="node1" presStyleIdx="2" presStyleCnt="20">
        <dgm:presLayoutVars>
          <dgm:bulletEnabled val="1"/>
        </dgm:presLayoutVars>
      </dgm:prSet>
      <dgm:spPr/>
      <dgm:t>
        <a:bodyPr/>
        <a:lstStyle/>
        <a:p>
          <a:endParaRPr lang="en-AU"/>
        </a:p>
      </dgm:t>
    </dgm:pt>
    <dgm:pt modelId="{6C87F5F0-75B3-4952-8BC9-39A371F84A17}" type="pres">
      <dgm:prSet presAssocID="{254BDBB1-5FB9-4C66-B7F5-2D49C1525692}" presName="sibTrans" presStyleLbl="sibTrans2D1" presStyleIdx="2" presStyleCnt="19"/>
      <dgm:spPr/>
      <dgm:t>
        <a:bodyPr/>
        <a:lstStyle/>
        <a:p>
          <a:endParaRPr lang="en-AU"/>
        </a:p>
      </dgm:t>
    </dgm:pt>
    <dgm:pt modelId="{FC7DAF5C-9F03-4951-9FF4-976C02C00464}" type="pres">
      <dgm:prSet presAssocID="{254BDBB1-5FB9-4C66-B7F5-2D49C1525692}" presName="connectorText" presStyleLbl="sibTrans2D1" presStyleIdx="2" presStyleCnt="19"/>
      <dgm:spPr/>
      <dgm:t>
        <a:bodyPr/>
        <a:lstStyle/>
        <a:p>
          <a:endParaRPr lang="en-AU"/>
        </a:p>
      </dgm:t>
    </dgm:pt>
    <dgm:pt modelId="{D2FB5A4A-C78E-41A3-A591-1E573974D096}" type="pres">
      <dgm:prSet presAssocID="{93FBA670-1D5D-49B9-9C26-29DFFE9D539B}" presName="node" presStyleLbl="node1" presStyleIdx="3" presStyleCnt="20">
        <dgm:presLayoutVars>
          <dgm:bulletEnabled val="1"/>
        </dgm:presLayoutVars>
      </dgm:prSet>
      <dgm:spPr/>
      <dgm:t>
        <a:bodyPr/>
        <a:lstStyle/>
        <a:p>
          <a:endParaRPr lang="en-AU"/>
        </a:p>
      </dgm:t>
    </dgm:pt>
    <dgm:pt modelId="{E71B6B3C-6195-4799-A5A0-F7454F4252FE}" type="pres">
      <dgm:prSet presAssocID="{6EB0D4C3-2FAF-40C7-9894-0B68BE893D49}" presName="sibTrans" presStyleLbl="sibTrans2D1" presStyleIdx="3" presStyleCnt="19"/>
      <dgm:spPr/>
      <dgm:t>
        <a:bodyPr/>
        <a:lstStyle/>
        <a:p>
          <a:endParaRPr lang="en-AU"/>
        </a:p>
      </dgm:t>
    </dgm:pt>
    <dgm:pt modelId="{A756851D-1B02-4F11-9B00-AB7576D7D760}" type="pres">
      <dgm:prSet presAssocID="{6EB0D4C3-2FAF-40C7-9894-0B68BE893D49}" presName="connectorText" presStyleLbl="sibTrans2D1" presStyleIdx="3" presStyleCnt="19"/>
      <dgm:spPr/>
      <dgm:t>
        <a:bodyPr/>
        <a:lstStyle/>
        <a:p>
          <a:endParaRPr lang="en-AU"/>
        </a:p>
      </dgm:t>
    </dgm:pt>
    <dgm:pt modelId="{744BBA7F-F7F0-4C56-9AE3-9F763CB4C30A}" type="pres">
      <dgm:prSet presAssocID="{65EA3D52-41FE-4ED2-A024-DC73104B1298}" presName="node" presStyleLbl="node1" presStyleIdx="4" presStyleCnt="20">
        <dgm:presLayoutVars>
          <dgm:bulletEnabled val="1"/>
        </dgm:presLayoutVars>
      </dgm:prSet>
      <dgm:spPr/>
      <dgm:t>
        <a:bodyPr/>
        <a:lstStyle/>
        <a:p>
          <a:endParaRPr lang="en-AU"/>
        </a:p>
      </dgm:t>
    </dgm:pt>
    <dgm:pt modelId="{A6D110EA-915A-4532-85CD-B6F4105486A3}" type="pres">
      <dgm:prSet presAssocID="{7299871C-CB34-41D5-936F-F3B1C147A705}" presName="sibTrans" presStyleLbl="sibTrans2D1" presStyleIdx="4" presStyleCnt="19"/>
      <dgm:spPr/>
      <dgm:t>
        <a:bodyPr/>
        <a:lstStyle/>
        <a:p>
          <a:endParaRPr lang="en-AU"/>
        </a:p>
      </dgm:t>
    </dgm:pt>
    <dgm:pt modelId="{BDF27138-E1A2-4D63-A2EA-69A6FB3BFA13}" type="pres">
      <dgm:prSet presAssocID="{7299871C-CB34-41D5-936F-F3B1C147A705}" presName="connectorText" presStyleLbl="sibTrans2D1" presStyleIdx="4" presStyleCnt="19"/>
      <dgm:spPr/>
      <dgm:t>
        <a:bodyPr/>
        <a:lstStyle/>
        <a:p>
          <a:endParaRPr lang="en-AU"/>
        </a:p>
      </dgm:t>
    </dgm:pt>
    <dgm:pt modelId="{63A38024-7D43-4277-B024-586E8E4DDD97}" type="pres">
      <dgm:prSet presAssocID="{FA6C5CFB-FB0C-4AD0-A877-2DDCD830E843}" presName="node" presStyleLbl="node1" presStyleIdx="5" presStyleCnt="20">
        <dgm:presLayoutVars>
          <dgm:bulletEnabled val="1"/>
        </dgm:presLayoutVars>
      </dgm:prSet>
      <dgm:spPr/>
      <dgm:t>
        <a:bodyPr/>
        <a:lstStyle/>
        <a:p>
          <a:endParaRPr lang="en-AU"/>
        </a:p>
      </dgm:t>
    </dgm:pt>
    <dgm:pt modelId="{E3311E64-AFF5-4BEE-B12C-22E0E10C2C71}" type="pres">
      <dgm:prSet presAssocID="{8286FB62-398B-4C62-B630-26902BD82EB9}" presName="sibTrans" presStyleLbl="sibTrans2D1" presStyleIdx="5" presStyleCnt="19"/>
      <dgm:spPr/>
      <dgm:t>
        <a:bodyPr/>
        <a:lstStyle/>
        <a:p>
          <a:endParaRPr lang="en-AU"/>
        </a:p>
      </dgm:t>
    </dgm:pt>
    <dgm:pt modelId="{18ED63FD-B028-4A05-BA23-BC4A6D3314DB}" type="pres">
      <dgm:prSet presAssocID="{8286FB62-398B-4C62-B630-26902BD82EB9}" presName="connectorText" presStyleLbl="sibTrans2D1" presStyleIdx="5" presStyleCnt="19"/>
      <dgm:spPr/>
      <dgm:t>
        <a:bodyPr/>
        <a:lstStyle/>
        <a:p>
          <a:endParaRPr lang="en-AU"/>
        </a:p>
      </dgm:t>
    </dgm:pt>
    <dgm:pt modelId="{7A9C23AC-26A4-43DA-9263-6E466EF5FAAE}" type="pres">
      <dgm:prSet presAssocID="{FA8658CA-272D-4409-BA8C-B1F108DABE68}" presName="node" presStyleLbl="node1" presStyleIdx="6" presStyleCnt="20">
        <dgm:presLayoutVars>
          <dgm:bulletEnabled val="1"/>
        </dgm:presLayoutVars>
      </dgm:prSet>
      <dgm:spPr/>
      <dgm:t>
        <a:bodyPr/>
        <a:lstStyle/>
        <a:p>
          <a:endParaRPr lang="en-AU"/>
        </a:p>
      </dgm:t>
    </dgm:pt>
    <dgm:pt modelId="{B417E64A-1800-4F20-98D0-433038338528}" type="pres">
      <dgm:prSet presAssocID="{B1F9C5D1-CE21-499A-ACAA-3194BE719CBD}" presName="sibTrans" presStyleLbl="sibTrans2D1" presStyleIdx="6" presStyleCnt="19"/>
      <dgm:spPr/>
      <dgm:t>
        <a:bodyPr/>
        <a:lstStyle/>
        <a:p>
          <a:endParaRPr lang="en-AU"/>
        </a:p>
      </dgm:t>
    </dgm:pt>
    <dgm:pt modelId="{4655B48B-35E1-43AB-8592-4E3610624624}" type="pres">
      <dgm:prSet presAssocID="{B1F9C5D1-CE21-499A-ACAA-3194BE719CBD}" presName="connectorText" presStyleLbl="sibTrans2D1" presStyleIdx="6" presStyleCnt="19"/>
      <dgm:spPr/>
      <dgm:t>
        <a:bodyPr/>
        <a:lstStyle/>
        <a:p>
          <a:endParaRPr lang="en-AU"/>
        </a:p>
      </dgm:t>
    </dgm:pt>
    <dgm:pt modelId="{26441F97-1183-4651-A66F-DE2D928A76CE}" type="pres">
      <dgm:prSet presAssocID="{7D6DBC97-2D1F-4014-9820-0760E9E7B677}" presName="node" presStyleLbl="node1" presStyleIdx="7" presStyleCnt="20">
        <dgm:presLayoutVars>
          <dgm:bulletEnabled val="1"/>
        </dgm:presLayoutVars>
      </dgm:prSet>
      <dgm:spPr/>
      <dgm:t>
        <a:bodyPr/>
        <a:lstStyle/>
        <a:p>
          <a:endParaRPr lang="en-AU"/>
        </a:p>
      </dgm:t>
    </dgm:pt>
    <dgm:pt modelId="{A3BC5564-441E-446D-9570-4BFC689F20C9}" type="pres">
      <dgm:prSet presAssocID="{95CB5C97-82BD-4934-9B35-1A78324F709A}" presName="sibTrans" presStyleLbl="sibTrans2D1" presStyleIdx="7" presStyleCnt="19"/>
      <dgm:spPr/>
      <dgm:t>
        <a:bodyPr/>
        <a:lstStyle/>
        <a:p>
          <a:endParaRPr lang="en-AU"/>
        </a:p>
      </dgm:t>
    </dgm:pt>
    <dgm:pt modelId="{EBCD3005-A11C-467A-ADAF-89A0016F189A}" type="pres">
      <dgm:prSet presAssocID="{95CB5C97-82BD-4934-9B35-1A78324F709A}" presName="connectorText" presStyleLbl="sibTrans2D1" presStyleIdx="7" presStyleCnt="19"/>
      <dgm:spPr/>
      <dgm:t>
        <a:bodyPr/>
        <a:lstStyle/>
        <a:p>
          <a:endParaRPr lang="en-AU"/>
        </a:p>
      </dgm:t>
    </dgm:pt>
    <dgm:pt modelId="{7C0FC4AD-402D-4D28-A338-64B5234ED683}" type="pres">
      <dgm:prSet presAssocID="{0575E1C8-D6A7-471F-9325-F68DD7EE4014}" presName="node" presStyleLbl="node1" presStyleIdx="8" presStyleCnt="20">
        <dgm:presLayoutVars>
          <dgm:bulletEnabled val="1"/>
        </dgm:presLayoutVars>
      </dgm:prSet>
      <dgm:spPr/>
      <dgm:t>
        <a:bodyPr/>
        <a:lstStyle/>
        <a:p>
          <a:endParaRPr lang="en-AU"/>
        </a:p>
      </dgm:t>
    </dgm:pt>
    <dgm:pt modelId="{B0E39B35-6518-4BE8-A4B7-2DCF9E9BAFD7}" type="pres">
      <dgm:prSet presAssocID="{83C433C9-6E0E-42BE-B275-1F60A1072D4D}" presName="sibTrans" presStyleLbl="sibTrans2D1" presStyleIdx="8" presStyleCnt="19"/>
      <dgm:spPr/>
      <dgm:t>
        <a:bodyPr/>
        <a:lstStyle/>
        <a:p>
          <a:endParaRPr lang="en-AU"/>
        </a:p>
      </dgm:t>
    </dgm:pt>
    <dgm:pt modelId="{2822F03F-9B98-4807-AB87-057E7C6CCAD9}" type="pres">
      <dgm:prSet presAssocID="{83C433C9-6E0E-42BE-B275-1F60A1072D4D}" presName="connectorText" presStyleLbl="sibTrans2D1" presStyleIdx="8" presStyleCnt="19"/>
      <dgm:spPr/>
      <dgm:t>
        <a:bodyPr/>
        <a:lstStyle/>
        <a:p>
          <a:endParaRPr lang="en-AU"/>
        </a:p>
      </dgm:t>
    </dgm:pt>
    <dgm:pt modelId="{DC733389-1DC6-4527-9E6D-2853CF249B41}" type="pres">
      <dgm:prSet presAssocID="{F9666DEC-35CA-4236-9CB0-E8280FC5566C}" presName="node" presStyleLbl="node1" presStyleIdx="9" presStyleCnt="20">
        <dgm:presLayoutVars>
          <dgm:bulletEnabled val="1"/>
        </dgm:presLayoutVars>
      </dgm:prSet>
      <dgm:spPr/>
      <dgm:t>
        <a:bodyPr/>
        <a:lstStyle/>
        <a:p>
          <a:endParaRPr lang="en-AU"/>
        </a:p>
      </dgm:t>
    </dgm:pt>
    <dgm:pt modelId="{902F1091-4BAA-46EA-85D6-42235A5A44A3}" type="pres">
      <dgm:prSet presAssocID="{82A75913-A787-4A79-B157-7AD96FF8BDB5}" presName="sibTrans" presStyleLbl="sibTrans2D1" presStyleIdx="9" presStyleCnt="19"/>
      <dgm:spPr/>
      <dgm:t>
        <a:bodyPr/>
        <a:lstStyle/>
        <a:p>
          <a:endParaRPr lang="en-AU"/>
        </a:p>
      </dgm:t>
    </dgm:pt>
    <dgm:pt modelId="{1433ABC4-8E4E-460F-9F16-F01BA9870B53}" type="pres">
      <dgm:prSet presAssocID="{82A75913-A787-4A79-B157-7AD96FF8BDB5}" presName="connectorText" presStyleLbl="sibTrans2D1" presStyleIdx="9" presStyleCnt="19"/>
      <dgm:spPr/>
      <dgm:t>
        <a:bodyPr/>
        <a:lstStyle/>
        <a:p>
          <a:endParaRPr lang="en-AU"/>
        </a:p>
      </dgm:t>
    </dgm:pt>
    <dgm:pt modelId="{71AC2BA8-486A-4EE7-BF86-658523DC027C}" type="pres">
      <dgm:prSet presAssocID="{51FD2816-5946-4E22-AE40-71AB99761CA0}" presName="node" presStyleLbl="node1" presStyleIdx="10" presStyleCnt="20">
        <dgm:presLayoutVars>
          <dgm:bulletEnabled val="1"/>
        </dgm:presLayoutVars>
      </dgm:prSet>
      <dgm:spPr/>
      <dgm:t>
        <a:bodyPr/>
        <a:lstStyle/>
        <a:p>
          <a:endParaRPr lang="en-AU"/>
        </a:p>
      </dgm:t>
    </dgm:pt>
    <dgm:pt modelId="{52752FA5-58BB-4C6E-A96A-2634E1234BD1}" type="pres">
      <dgm:prSet presAssocID="{85FC1FCD-ED8D-4871-805C-7851176B6F84}" presName="sibTrans" presStyleLbl="sibTrans2D1" presStyleIdx="10" presStyleCnt="19"/>
      <dgm:spPr/>
      <dgm:t>
        <a:bodyPr/>
        <a:lstStyle/>
        <a:p>
          <a:endParaRPr lang="en-AU"/>
        </a:p>
      </dgm:t>
    </dgm:pt>
    <dgm:pt modelId="{7191E619-FB7A-4A93-B874-0F2B60ECE18C}" type="pres">
      <dgm:prSet presAssocID="{85FC1FCD-ED8D-4871-805C-7851176B6F84}" presName="connectorText" presStyleLbl="sibTrans2D1" presStyleIdx="10" presStyleCnt="19"/>
      <dgm:spPr/>
      <dgm:t>
        <a:bodyPr/>
        <a:lstStyle/>
        <a:p>
          <a:endParaRPr lang="en-AU"/>
        </a:p>
      </dgm:t>
    </dgm:pt>
    <dgm:pt modelId="{190EC9F4-DAF4-4A32-BBF3-292AC6C66E3E}" type="pres">
      <dgm:prSet presAssocID="{BAB64C0C-A43D-4779-A426-C0A4AA60C5DA}" presName="node" presStyleLbl="node1" presStyleIdx="11" presStyleCnt="20">
        <dgm:presLayoutVars>
          <dgm:bulletEnabled val="1"/>
        </dgm:presLayoutVars>
      </dgm:prSet>
      <dgm:spPr/>
      <dgm:t>
        <a:bodyPr/>
        <a:lstStyle/>
        <a:p>
          <a:endParaRPr lang="en-AU"/>
        </a:p>
      </dgm:t>
    </dgm:pt>
    <dgm:pt modelId="{D6D3BDC2-9B0B-4103-B0EF-BCBEF7C22ED1}" type="pres">
      <dgm:prSet presAssocID="{08EB1D7E-FDD1-4047-A615-CA6AD6A4D40F}" presName="sibTrans" presStyleLbl="sibTrans2D1" presStyleIdx="11" presStyleCnt="19"/>
      <dgm:spPr/>
      <dgm:t>
        <a:bodyPr/>
        <a:lstStyle/>
        <a:p>
          <a:endParaRPr lang="en-AU"/>
        </a:p>
      </dgm:t>
    </dgm:pt>
    <dgm:pt modelId="{1B08E928-BC95-4BD3-AFE3-A6EE8CDD0DB5}" type="pres">
      <dgm:prSet presAssocID="{08EB1D7E-FDD1-4047-A615-CA6AD6A4D40F}" presName="connectorText" presStyleLbl="sibTrans2D1" presStyleIdx="11" presStyleCnt="19"/>
      <dgm:spPr/>
      <dgm:t>
        <a:bodyPr/>
        <a:lstStyle/>
        <a:p>
          <a:endParaRPr lang="en-AU"/>
        </a:p>
      </dgm:t>
    </dgm:pt>
    <dgm:pt modelId="{8554F5E0-048A-4701-8B7F-A34BA235C96B}" type="pres">
      <dgm:prSet presAssocID="{6EB1492C-309D-46CC-B16C-695C53C244DF}" presName="node" presStyleLbl="node1" presStyleIdx="12" presStyleCnt="20">
        <dgm:presLayoutVars>
          <dgm:bulletEnabled val="1"/>
        </dgm:presLayoutVars>
      </dgm:prSet>
      <dgm:spPr/>
      <dgm:t>
        <a:bodyPr/>
        <a:lstStyle/>
        <a:p>
          <a:endParaRPr lang="en-AU"/>
        </a:p>
      </dgm:t>
    </dgm:pt>
    <dgm:pt modelId="{5A7A4DCA-0B47-4973-81DB-2F2523375ACD}" type="pres">
      <dgm:prSet presAssocID="{18D3FD9E-3EA2-4FA3-8848-9ECC9AE71207}" presName="sibTrans" presStyleLbl="sibTrans2D1" presStyleIdx="12" presStyleCnt="19"/>
      <dgm:spPr/>
      <dgm:t>
        <a:bodyPr/>
        <a:lstStyle/>
        <a:p>
          <a:endParaRPr lang="en-AU"/>
        </a:p>
      </dgm:t>
    </dgm:pt>
    <dgm:pt modelId="{91317D1B-05B7-4E96-98C3-69CD66C17CA0}" type="pres">
      <dgm:prSet presAssocID="{18D3FD9E-3EA2-4FA3-8848-9ECC9AE71207}" presName="connectorText" presStyleLbl="sibTrans2D1" presStyleIdx="12" presStyleCnt="19"/>
      <dgm:spPr/>
      <dgm:t>
        <a:bodyPr/>
        <a:lstStyle/>
        <a:p>
          <a:endParaRPr lang="en-AU"/>
        </a:p>
      </dgm:t>
    </dgm:pt>
    <dgm:pt modelId="{75EFF135-60BB-4EC6-8EDF-5A904D58706C}" type="pres">
      <dgm:prSet presAssocID="{5B54296D-06D9-43CE-AEB4-D99EC39E81B0}" presName="node" presStyleLbl="node1" presStyleIdx="13" presStyleCnt="20">
        <dgm:presLayoutVars>
          <dgm:bulletEnabled val="1"/>
        </dgm:presLayoutVars>
      </dgm:prSet>
      <dgm:spPr/>
      <dgm:t>
        <a:bodyPr/>
        <a:lstStyle/>
        <a:p>
          <a:endParaRPr lang="en-AU"/>
        </a:p>
      </dgm:t>
    </dgm:pt>
    <dgm:pt modelId="{A0FDA379-3886-4B9F-B1C4-F89213EFA059}" type="pres">
      <dgm:prSet presAssocID="{9E4028C4-DFED-4CAD-B094-4EA6D551EFB6}" presName="sibTrans" presStyleLbl="sibTrans2D1" presStyleIdx="13" presStyleCnt="19"/>
      <dgm:spPr/>
      <dgm:t>
        <a:bodyPr/>
        <a:lstStyle/>
        <a:p>
          <a:endParaRPr lang="en-AU"/>
        </a:p>
      </dgm:t>
    </dgm:pt>
    <dgm:pt modelId="{3A716EC0-197E-47AE-97B9-6AF72D0165FC}" type="pres">
      <dgm:prSet presAssocID="{9E4028C4-DFED-4CAD-B094-4EA6D551EFB6}" presName="connectorText" presStyleLbl="sibTrans2D1" presStyleIdx="13" presStyleCnt="19"/>
      <dgm:spPr/>
      <dgm:t>
        <a:bodyPr/>
        <a:lstStyle/>
        <a:p>
          <a:endParaRPr lang="en-AU"/>
        </a:p>
      </dgm:t>
    </dgm:pt>
    <dgm:pt modelId="{B3D0FECA-8ED4-49BC-BDDE-D41FC10F53FE}" type="pres">
      <dgm:prSet presAssocID="{7056B073-F22F-4986-83E7-D7AAE575387A}" presName="node" presStyleLbl="node1" presStyleIdx="14" presStyleCnt="20">
        <dgm:presLayoutVars>
          <dgm:bulletEnabled val="1"/>
        </dgm:presLayoutVars>
      </dgm:prSet>
      <dgm:spPr/>
      <dgm:t>
        <a:bodyPr/>
        <a:lstStyle/>
        <a:p>
          <a:endParaRPr lang="en-AU"/>
        </a:p>
      </dgm:t>
    </dgm:pt>
    <dgm:pt modelId="{B851DA5E-0761-436C-9B9C-9676FD205724}" type="pres">
      <dgm:prSet presAssocID="{0A3B89B8-8DF5-471B-A070-7B6A005D2C51}" presName="sibTrans" presStyleLbl="sibTrans2D1" presStyleIdx="14" presStyleCnt="19"/>
      <dgm:spPr/>
      <dgm:t>
        <a:bodyPr/>
        <a:lstStyle/>
        <a:p>
          <a:endParaRPr lang="en-AU"/>
        </a:p>
      </dgm:t>
    </dgm:pt>
    <dgm:pt modelId="{E534B5A6-DD29-4397-A1B0-89BB6ECB3476}" type="pres">
      <dgm:prSet presAssocID="{0A3B89B8-8DF5-471B-A070-7B6A005D2C51}" presName="connectorText" presStyleLbl="sibTrans2D1" presStyleIdx="14" presStyleCnt="19"/>
      <dgm:spPr/>
      <dgm:t>
        <a:bodyPr/>
        <a:lstStyle/>
        <a:p>
          <a:endParaRPr lang="en-AU"/>
        </a:p>
      </dgm:t>
    </dgm:pt>
    <dgm:pt modelId="{439B67F0-CB67-442A-AB2A-5DD86FBC40FC}" type="pres">
      <dgm:prSet presAssocID="{5E7FB89D-6E43-4FAD-BDAC-CCDEC9C34A22}" presName="node" presStyleLbl="node1" presStyleIdx="15" presStyleCnt="20">
        <dgm:presLayoutVars>
          <dgm:bulletEnabled val="1"/>
        </dgm:presLayoutVars>
      </dgm:prSet>
      <dgm:spPr/>
      <dgm:t>
        <a:bodyPr/>
        <a:lstStyle/>
        <a:p>
          <a:endParaRPr lang="en-AU"/>
        </a:p>
      </dgm:t>
    </dgm:pt>
    <dgm:pt modelId="{01211DF1-9879-4D80-B911-43372D9D1237}" type="pres">
      <dgm:prSet presAssocID="{99785116-43C4-443B-9688-64524341DEEC}" presName="sibTrans" presStyleLbl="sibTrans2D1" presStyleIdx="15" presStyleCnt="19"/>
      <dgm:spPr/>
      <dgm:t>
        <a:bodyPr/>
        <a:lstStyle/>
        <a:p>
          <a:endParaRPr lang="en-AU"/>
        </a:p>
      </dgm:t>
    </dgm:pt>
    <dgm:pt modelId="{F7FF59CE-10C1-4C93-B647-4DFF345058C5}" type="pres">
      <dgm:prSet presAssocID="{99785116-43C4-443B-9688-64524341DEEC}" presName="connectorText" presStyleLbl="sibTrans2D1" presStyleIdx="15" presStyleCnt="19"/>
      <dgm:spPr/>
      <dgm:t>
        <a:bodyPr/>
        <a:lstStyle/>
        <a:p>
          <a:endParaRPr lang="en-AU"/>
        </a:p>
      </dgm:t>
    </dgm:pt>
    <dgm:pt modelId="{A26DD8F4-3AA7-4BC1-859C-A036EE460FE6}" type="pres">
      <dgm:prSet presAssocID="{A28546E4-1BDC-4481-877D-85A3D0B66FDD}" presName="node" presStyleLbl="node1" presStyleIdx="16" presStyleCnt="20">
        <dgm:presLayoutVars>
          <dgm:bulletEnabled val="1"/>
        </dgm:presLayoutVars>
      </dgm:prSet>
      <dgm:spPr/>
      <dgm:t>
        <a:bodyPr/>
        <a:lstStyle/>
        <a:p>
          <a:endParaRPr lang="en-AU"/>
        </a:p>
      </dgm:t>
    </dgm:pt>
    <dgm:pt modelId="{6A4B511C-0DFD-42D5-855C-A8B38531BEF8}" type="pres">
      <dgm:prSet presAssocID="{6FE0F0D2-19EA-4200-B08B-8218A1A9DD62}" presName="sibTrans" presStyleLbl="sibTrans2D1" presStyleIdx="16" presStyleCnt="19"/>
      <dgm:spPr/>
      <dgm:t>
        <a:bodyPr/>
        <a:lstStyle/>
        <a:p>
          <a:endParaRPr lang="en-AU"/>
        </a:p>
      </dgm:t>
    </dgm:pt>
    <dgm:pt modelId="{A58E1A98-DA6C-4A56-9464-7B2A924CC8E8}" type="pres">
      <dgm:prSet presAssocID="{6FE0F0D2-19EA-4200-B08B-8218A1A9DD62}" presName="connectorText" presStyleLbl="sibTrans2D1" presStyleIdx="16" presStyleCnt="19"/>
      <dgm:spPr/>
      <dgm:t>
        <a:bodyPr/>
        <a:lstStyle/>
        <a:p>
          <a:endParaRPr lang="en-AU"/>
        </a:p>
      </dgm:t>
    </dgm:pt>
    <dgm:pt modelId="{CED58FE2-1C2E-4D41-B004-A59FBE1746D9}" type="pres">
      <dgm:prSet presAssocID="{0ED777E2-CA00-4E0A-B2AD-F835426B4FDF}" presName="node" presStyleLbl="node1" presStyleIdx="17" presStyleCnt="20">
        <dgm:presLayoutVars>
          <dgm:bulletEnabled val="1"/>
        </dgm:presLayoutVars>
      </dgm:prSet>
      <dgm:spPr/>
      <dgm:t>
        <a:bodyPr/>
        <a:lstStyle/>
        <a:p>
          <a:endParaRPr lang="en-AU"/>
        </a:p>
      </dgm:t>
    </dgm:pt>
    <dgm:pt modelId="{F8998F13-A122-48A6-A371-C3386D94165B}" type="pres">
      <dgm:prSet presAssocID="{8B64A048-DC21-4A30-9D67-434D10302AD7}" presName="sibTrans" presStyleLbl="sibTrans2D1" presStyleIdx="17" presStyleCnt="19"/>
      <dgm:spPr/>
      <dgm:t>
        <a:bodyPr/>
        <a:lstStyle/>
        <a:p>
          <a:endParaRPr lang="en-AU"/>
        </a:p>
      </dgm:t>
    </dgm:pt>
    <dgm:pt modelId="{F34FEDD9-A721-41A0-8699-FBFD0C112335}" type="pres">
      <dgm:prSet presAssocID="{8B64A048-DC21-4A30-9D67-434D10302AD7}" presName="connectorText" presStyleLbl="sibTrans2D1" presStyleIdx="17" presStyleCnt="19"/>
      <dgm:spPr/>
      <dgm:t>
        <a:bodyPr/>
        <a:lstStyle/>
        <a:p>
          <a:endParaRPr lang="en-AU"/>
        </a:p>
      </dgm:t>
    </dgm:pt>
    <dgm:pt modelId="{E7BB1D5C-70A0-40F5-B38B-759E226515E2}" type="pres">
      <dgm:prSet presAssocID="{44E9B2C1-5304-4675-8540-68CA351ADB58}" presName="node" presStyleLbl="node1" presStyleIdx="18" presStyleCnt="20">
        <dgm:presLayoutVars>
          <dgm:bulletEnabled val="1"/>
        </dgm:presLayoutVars>
      </dgm:prSet>
      <dgm:spPr/>
      <dgm:t>
        <a:bodyPr/>
        <a:lstStyle/>
        <a:p>
          <a:endParaRPr lang="en-AU"/>
        </a:p>
      </dgm:t>
    </dgm:pt>
    <dgm:pt modelId="{BF9A9573-4DBC-415F-A574-DAB91A14506B}" type="pres">
      <dgm:prSet presAssocID="{3EBBF2CB-9C5E-445B-8362-C1F1E26299C4}" presName="sibTrans" presStyleLbl="sibTrans2D1" presStyleIdx="18" presStyleCnt="19"/>
      <dgm:spPr/>
      <dgm:t>
        <a:bodyPr/>
        <a:lstStyle/>
        <a:p>
          <a:endParaRPr lang="en-AU"/>
        </a:p>
      </dgm:t>
    </dgm:pt>
    <dgm:pt modelId="{9567AC85-6796-43FD-94B1-CA76AAE1D448}" type="pres">
      <dgm:prSet presAssocID="{3EBBF2CB-9C5E-445B-8362-C1F1E26299C4}" presName="connectorText" presStyleLbl="sibTrans2D1" presStyleIdx="18" presStyleCnt="19"/>
      <dgm:spPr/>
      <dgm:t>
        <a:bodyPr/>
        <a:lstStyle/>
        <a:p>
          <a:endParaRPr lang="en-AU"/>
        </a:p>
      </dgm:t>
    </dgm:pt>
    <dgm:pt modelId="{D8F8E68D-12E9-40D8-9079-141ABB758B51}" type="pres">
      <dgm:prSet presAssocID="{40448D95-B630-418E-BCD5-F0E765286184}" presName="node" presStyleLbl="node1" presStyleIdx="19" presStyleCnt="20">
        <dgm:presLayoutVars>
          <dgm:bulletEnabled val="1"/>
        </dgm:presLayoutVars>
      </dgm:prSet>
      <dgm:spPr/>
      <dgm:t>
        <a:bodyPr/>
        <a:lstStyle/>
        <a:p>
          <a:endParaRPr lang="en-AU"/>
        </a:p>
      </dgm:t>
    </dgm:pt>
  </dgm:ptLst>
  <dgm:cxnLst>
    <dgm:cxn modelId="{FDFA4CFF-50EB-4038-9BFF-5BAA2DE5D26F}" type="presOf" srcId="{6FE0F0D2-19EA-4200-B08B-8218A1A9DD62}" destId="{A58E1A98-DA6C-4A56-9464-7B2A924CC8E8}" srcOrd="1" destOrd="0" presId="urn:microsoft.com/office/officeart/2005/8/layout/process1"/>
    <dgm:cxn modelId="{9823147B-6F3F-4ACE-B625-200BDD6329A3}" type="presOf" srcId="{40448D95-B630-418E-BCD5-F0E765286184}" destId="{D8F8E68D-12E9-40D8-9079-141ABB758B51}" srcOrd="0" destOrd="0" presId="urn:microsoft.com/office/officeart/2005/8/layout/process1"/>
    <dgm:cxn modelId="{BCFAEC92-771F-4167-A6C2-DDD2C2764776}" type="presOf" srcId="{A28546E4-1BDC-4481-877D-85A3D0B66FDD}" destId="{A26DD8F4-3AA7-4BC1-859C-A036EE460FE6}" srcOrd="0" destOrd="0" presId="urn:microsoft.com/office/officeart/2005/8/layout/process1"/>
    <dgm:cxn modelId="{A3458703-6B55-450D-BEF8-CAB8FCEABE4B}" type="presOf" srcId="{F921B5C6-5387-40ED-B6B6-7C8A3C1D81AA}" destId="{8B72BFFB-570A-4ED3-9839-0042EFFE03DF}" srcOrd="1" destOrd="0" presId="urn:microsoft.com/office/officeart/2005/8/layout/process1"/>
    <dgm:cxn modelId="{8FC2CAE7-B3C0-48EE-A6BD-B9CF8237D9D8}" type="presOf" srcId="{8B64A048-DC21-4A30-9D67-434D10302AD7}" destId="{F34FEDD9-A721-41A0-8699-FBFD0C112335}" srcOrd="1" destOrd="0" presId="urn:microsoft.com/office/officeart/2005/8/layout/process1"/>
    <dgm:cxn modelId="{B4E8FCD6-D56C-4941-AE1C-3646C6CE6DEE}" srcId="{AC2D8BAF-26DF-425D-AA20-01EAAB34019A}" destId="{0ED777E2-CA00-4E0A-B2AD-F835426B4FDF}" srcOrd="17" destOrd="0" parTransId="{7E4D3C9C-085B-4BC7-B1ED-6AB0F9A490A4}" sibTransId="{8B64A048-DC21-4A30-9D67-434D10302AD7}"/>
    <dgm:cxn modelId="{95C4B206-5A66-4D50-873D-2970FE01BFA7}" srcId="{AC2D8BAF-26DF-425D-AA20-01EAAB34019A}" destId="{65EA3D52-41FE-4ED2-A024-DC73104B1298}" srcOrd="4" destOrd="0" parTransId="{C0A6D044-0D31-4DB2-AC33-0105B8FD1CDC}" sibTransId="{7299871C-CB34-41D5-936F-F3B1C147A705}"/>
    <dgm:cxn modelId="{2A986724-889B-4D3B-81F9-45A8C7F254B4}" srcId="{AC2D8BAF-26DF-425D-AA20-01EAAB34019A}" destId="{A28546E4-1BDC-4481-877D-85A3D0B66FDD}" srcOrd="16" destOrd="0" parTransId="{AAF63FE8-2AAC-4E88-969E-2281ACF1D2C3}" sibTransId="{6FE0F0D2-19EA-4200-B08B-8218A1A9DD62}"/>
    <dgm:cxn modelId="{16D0A4E0-43D9-4B68-9A65-CA250C86398D}" type="presOf" srcId="{8286FB62-398B-4C62-B630-26902BD82EB9}" destId="{18ED63FD-B028-4A05-BA23-BC4A6D3314DB}" srcOrd="1" destOrd="0" presId="urn:microsoft.com/office/officeart/2005/8/layout/process1"/>
    <dgm:cxn modelId="{A0181BCC-EC91-4FA1-9322-BE0AA9754081}" srcId="{AC2D8BAF-26DF-425D-AA20-01EAAB34019A}" destId="{44E9B2C1-5304-4675-8540-68CA351ADB58}" srcOrd="18" destOrd="0" parTransId="{CE48DEEA-2134-409D-9311-09DF1A912C1B}" sibTransId="{3EBBF2CB-9C5E-445B-8362-C1F1E26299C4}"/>
    <dgm:cxn modelId="{7CA08E90-A89B-4BD8-B90A-3B8C05E6F526}" type="presOf" srcId="{8286FB62-398B-4C62-B630-26902BD82EB9}" destId="{E3311E64-AFF5-4BEE-B12C-22E0E10C2C71}" srcOrd="0" destOrd="0" presId="urn:microsoft.com/office/officeart/2005/8/layout/process1"/>
    <dgm:cxn modelId="{FC9E3B86-04E8-428A-8C98-241740E84382}" type="presOf" srcId="{7056B073-F22F-4986-83E7-D7AAE575387A}" destId="{B3D0FECA-8ED4-49BC-BDDE-D41FC10F53FE}" srcOrd="0" destOrd="0" presId="urn:microsoft.com/office/officeart/2005/8/layout/process1"/>
    <dgm:cxn modelId="{6CED93FA-1DBD-4BA0-982F-6C70B8C96CF5}" type="presOf" srcId="{85FC1FCD-ED8D-4871-805C-7851176B6F84}" destId="{7191E619-FB7A-4A93-B874-0F2B60ECE18C}" srcOrd="1" destOrd="0" presId="urn:microsoft.com/office/officeart/2005/8/layout/process1"/>
    <dgm:cxn modelId="{7267924D-A52B-46DC-8CD1-67B8FD4B102F}" type="presOf" srcId="{3EBBF2CB-9C5E-445B-8362-C1F1E26299C4}" destId="{BF9A9573-4DBC-415F-A574-DAB91A14506B}" srcOrd="0" destOrd="0" presId="urn:microsoft.com/office/officeart/2005/8/layout/process1"/>
    <dgm:cxn modelId="{CB1146C4-9422-4ADF-BF39-C279945DCC3B}" type="presOf" srcId="{254BDBB1-5FB9-4C66-B7F5-2D49C1525692}" destId="{6C87F5F0-75B3-4952-8BC9-39A371F84A17}" srcOrd="0" destOrd="0" presId="urn:microsoft.com/office/officeart/2005/8/layout/process1"/>
    <dgm:cxn modelId="{FDA430CA-8E89-4CAB-A93D-D4F367A82162}" type="presOf" srcId="{18D3FD9E-3EA2-4FA3-8848-9ECC9AE71207}" destId="{5A7A4DCA-0B47-4973-81DB-2F2523375ACD}" srcOrd="0" destOrd="0" presId="urn:microsoft.com/office/officeart/2005/8/layout/process1"/>
    <dgm:cxn modelId="{0A491866-2EFD-446F-8AD2-F437433A267C}" type="presOf" srcId="{95CB5C97-82BD-4934-9B35-1A78324F709A}" destId="{A3BC5564-441E-446D-9570-4BFC689F20C9}" srcOrd="0" destOrd="0" presId="urn:microsoft.com/office/officeart/2005/8/layout/process1"/>
    <dgm:cxn modelId="{524FBEBE-8E2C-4D93-936B-4EF46B342413}" type="presOf" srcId="{85FC1FCD-ED8D-4871-805C-7851176B6F84}" destId="{52752FA5-58BB-4C6E-A96A-2634E1234BD1}" srcOrd="0" destOrd="0" presId="urn:microsoft.com/office/officeart/2005/8/layout/process1"/>
    <dgm:cxn modelId="{6F97D547-A8DF-437F-AB3A-A84189239B24}" srcId="{AC2D8BAF-26DF-425D-AA20-01EAAB34019A}" destId="{FA8658CA-272D-4409-BA8C-B1F108DABE68}" srcOrd="6" destOrd="0" parTransId="{160026C3-39DD-474E-8B71-213E173D185E}" sibTransId="{B1F9C5D1-CE21-499A-ACAA-3194BE719CBD}"/>
    <dgm:cxn modelId="{03936333-5311-43C4-88C3-D990253AD123}" type="presOf" srcId="{AC2D8BAF-26DF-425D-AA20-01EAAB34019A}" destId="{48E4BEEE-358D-4FFC-BB2D-711AA2A8CCE3}" srcOrd="0" destOrd="0" presId="urn:microsoft.com/office/officeart/2005/8/layout/process1"/>
    <dgm:cxn modelId="{1CBE2997-BC60-4A9E-BC4B-F2ED664042E6}" type="presOf" srcId="{B1F9C5D1-CE21-499A-ACAA-3194BE719CBD}" destId="{B417E64A-1800-4F20-98D0-433038338528}" srcOrd="0" destOrd="0" presId="urn:microsoft.com/office/officeart/2005/8/layout/process1"/>
    <dgm:cxn modelId="{5DADC0FD-D1A0-4A70-81E5-04A9EAAFB85F}" srcId="{AC2D8BAF-26DF-425D-AA20-01EAAB34019A}" destId="{BF39DB51-40A6-4A78-B734-4A51B2FAD124}" srcOrd="1" destOrd="0" parTransId="{DF4D1689-3776-40F4-9219-F5DC02CEA1EF}" sibTransId="{C5D28277-4062-4B29-8F22-760F97A77BA2}"/>
    <dgm:cxn modelId="{0F6082D9-C056-4364-BF0F-8D73DB1300A6}" type="presOf" srcId="{F921B5C6-5387-40ED-B6B6-7C8A3C1D81AA}" destId="{E053EE7E-F3E3-40B0-84E5-F42E14ED36B5}" srcOrd="0" destOrd="0" presId="urn:microsoft.com/office/officeart/2005/8/layout/process1"/>
    <dgm:cxn modelId="{850DC719-BAF6-43EC-9E90-EB16CE285915}" type="presOf" srcId="{9E4028C4-DFED-4CAD-B094-4EA6D551EFB6}" destId="{A0FDA379-3886-4B9F-B1C4-F89213EFA059}" srcOrd="0" destOrd="0" presId="urn:microsoft.com/office/officeart/2005/8/layout/process1"/>
    <dgm:cxn modelId="{6DF6A9A0-73DC-43D9-8D10-683DC429536B}" type="presOf" srcId="{6EB1492C-309D-46CC-B16C-695C53C244DF}" destId="{8554F5E0-048A-4701-8B7F-A34BA235C96B}" srcOrd="0" destOrd="0" presId="urn:microsoft.com/office/officeart/2005/8/layout/process1"/>
    <dgm:cxn modelId="{EA1053D1-85E9-462B-9888-6754E06E8ADF}" srcId="{AC2D8BAF-26DF-425D-AA20-01EAAB34019A}" destId="{6EB1492C-309D-46CC-B16C-695C53C244DF}" srcOrd="12" destOrd="0" parTransId="{B5CF1262-6A0F-4A4A-8E01-687B2F2D7D42}" sibTransId="{18D3FD9E-3EA2-4FA3-8848-9ECC9AE71207}"/>
    <dgm:cxn modelId="{D48B080D-18E4-47FE-9FD3-B616C34DDA5B}" type="presOf" srcId="{0ED777E2-CA00-4E0A-B2AD-F835426B4FDF}" destId="{CED58FE2-1C2E-4D41-B004-A59FBE1746D9}" srcOrd="0" destOrd="0" presId="urn:microsoft.com/office/officeart/2005/8/layout/process1"/>
    <dgm:cxn modelId="{AC178B04-EC89-4E52-A902-DAA61C3AC067}" srcId="{AC2D8BAF-26DF-425D-AA20-01EAAB34019A}" destId="{F9666DEC-35CA-4236-9CB0-E8280FC5566C}" srcOrd="9" destOrd="0" parTransId="{6CDEB913-605E-4F78-9E1D-2ED16C2D0F10}" sibTransId="{82A75913-A787-4A79-B157-7AD96FF8BDB5}"/>
    <dgm:cxn modelId="{19972A8B-A848-455B-9421-E08F5C807710}" type="presOf" srcId="{82A75913-A787-4A79-B157-7AD96FF8BDB5}" destId="{902F1091-4BAA-46EA-85D6-42235A5A44A3}" srcOrd="0" destOrd="0" presId="urn:microsoft.com/office/officeart/2005/8/layout/process1"/>
    <dgm:cxn modelId="{F6BF9013-9C9A-4E76-A62D-B137FFEF6C45}" type="presOf" srcId="{0A3B89B8-8DF5-471B-A070-7B6A005D2C51}" destId="{E534B5A6-DD29-4397-A1B0-89BB6ECB3476}" srcOrd="1" destOrd="0" presId="urn:microsoft.com/office/officeart/2005/8/layout/process1"/>
    <dgm:cxn modelId="{5EC2BCE0-80AB-43FD-AF38-19F0F29A425B}" type="presOf" srcId="{5E7FB89D-6E43-4FAD-BDAC-CCDEC9C34A22}" destId="{439B67F0-CB67-442A-AB2A-5DD86FBC40FC}" srcOrd="0" destOrd="0" presId="urn:microsoft.com/office/officeart/2005/8/layout/process1"/>
    <dgm:cxn modelId="{36C0FCA7-030A-4BE3-B8D2-2976F550120A}" type="presOf" srcId="{FA6C5CFB-FB0C-4AD0-A877-2DDCD830E843}" destId="{63A38024-7D43-4277-B024-586E8E4DDD97}" srcOrd="0" destOrd="0" presId="urn:microsoft.com/office/officeart/2005/8/layout/process1"/>
    <dgm:cxn modelId="{5E2D6C05-BFE3-45CD-8395-382704B85DF3}" srcId="{AC2D8BAF-26DF-425D-AA20-01EAAB34019A}" destId="{5B54296D-06D9-43CE-AEB4-D99EC39E81B0}" srcOrd="13" destOrd="0" parTransId="{0F0DD95C-C9D9-4F8C-B24E-97CA45CA6967}" sibTransId="{9E4028C4-DFED-4CAD-B094-4EA6D551EFB6}"/>
    <dgm:cxn modelId="{FFF91E72-121A-4379-84BA-62164D99886B}" srcId="{AC2D8BAF-26DF-425D-AA20-01EAAB34019A}" destId="{BAB64C0C-A43D-4779-A426-C0A4AA60C5DA}" srcOrd="11" destOrd="0" parTransId="{1B270BB4-30B5-4D7C-9A06-12E0614425FC}" sibTransId="{08EB1D7E-FDD1-4047-A615-CA6AD6A4D40F}"/>
    <dgm:cxn modelId="{DEB5A943-3F01-42AC-B744-2EAC6C87B694}" type="presOf" srcId="{83C433C9-6E0E-42BE-B275-1F60A1072D4D}" destId="{2822F03F-9B98-4807-AB87-057E7C6CCAD9}" srcOrd="1" destOrd="0" presId="urn:microsoft.com/office/officeart/2005/8/layout/process1"/>
    <dgm:cxn modelId="{33BD2115-6EEF-41C0-8316-3641E1963CBF}" type="presOf" srcId="{82A75913-A787-4A79-B157-7AD96FF8BDB5}" destId="{1433ABC4-8E4E-460F-9F16-F01BA9870B53}" srcOrd="1" destOrd="0" presId="urn:microsoft.com/office/officeart/2005/8/layout/process1"/>
    <dgm:cxn modelId="{EF7202B0-2550-4437-8422-2C5DD3EF5608}" srcId="{AC2D8BAF-26DF-425D-AA20-01EAAB34019A}" destId="{0575E1C8-D6A7-471F-9325-F68DD7EE4014}" srcOrd="8" destOrd="0" parTransId="{E057EF42-8936-4FA3-8F6F-C52A00402824}" sibTransId="{83C433C9-6E0E-42BE-B275-1F60A1072D4D}"/>
    <dgm:cxn modelId="{86AF1FEB-CCC9-4584-B672-96672422AB18}" type="presOf" srcId="{C5D28277-4062-4B29-8F22-760F97A77BA2}" destId="{1A1FC719-BD27-4C16-9982-336A967B137D}" srcOrd="0" destOrd="0" presId="urn:microsoft.com/office/officeart/2005/8/layout/process1"/>
    <dgm:cxn modelId="{0184B724-B219-491A-90E1-B64A9DAB07BB}" type="presOf" srcId="{65EA3D52-41FE-4ED2-A024-DC73104B1298}" destId="{744BBA7F-F7F0-4C56-9AE3-9F763CB4C30A}" srcOrd="0" destOrd="0" presId="urn:microsoft.com/office/officeart/2005/8/layout/process1"/>
    <dgm:cxn modelId="{148D9964-8018-4986-9CF3-1E3E21A8F52B}" srcId="{AC2D8BAF-26DF-425D-AA20-01EAAB34019A}" destId="{7D6DBC97-2D1F-4014-9820-0760E9E7B677}" srcOrd="7" destOrd="0" parTransId="{1B7ED8A4-9269-49FE-9FCF-D073F2BB855E}" sibTransId="{95CB5C97-82BD-4934-9B35-1A78324F709A}"/>
    <dgm:cxn modelId="{65D8ABCA-BB34-4976-A4F8-210D66105347}" srcId="{AC2D8BAF-26DF-425D-AA20-01EAAB34019A}" destId="{7056B073-F22F-4986-83E7-D7AAE575387A}" srcOrd="14" destOrd="0" parTransId="{8EBEFD8C-961F-4DEF-8BE5-97D6EE5DFF90}" sibTransId="{0A3B89B8-8DF5-471B-A070-7B6A005D2C51}"/>
    <dgm:cxn modelId="{03C61CB4-66EA-4C9E-9007-41330392AC1F}" type="presOf" srcId="{3EBBF2CB-9C5E-445B-8362-C1F1E26299C4}" destId="{9567AC85-6796-43FD-94B1-CA76AAE1D448}" srcOrd="1" destOrd="0" presId="urn:microsoft.com/office/officeart/2005/8/layout/process1"/>
    <dgm:cxn modelId="{11D7434F-09D9-4FE5-9245-111F759850A9}" type="presOf" srcId="{99785116-43C4-443B-9688-64524341DEEC}" destId="{01211DF1-9879-4D80-B911-43372D9D1237}" srcOrd="0" destOrd="0" presId="urn:microsoft.com/office/officeart/2005/8/layout/process1"/>
    <dgm:cxn modelId="{03AC72C3-3EAE-4A1B-9A56-B2B1B4E6A584}" type="presOf" srcId="{7299871C-CB34-41D5-936F-F3B1C147A705}" destId="{BDF27138-E1A2-4D63-A2EA-69A6FB3BFA13}" srcOrd="1" destOrd="0" presId="urn:microsoft.com/office/officeart/2005/8/layout/process1"/>
    <dgm:cxn modelId="{A816A616-E114-4972-97F9-BA5C9A6ADC14}" type="presOf" srcId="{51FD2816-5946-4E22-AE40-71AB99761CA0}" destId="{71AC2BA8-486A-4EE7-BF86-658523DC027C}" srcOrd="0" destOrd="0" presId="urn:microsoft.com/office/officeart/2005/8/layout/process1"/>
    <dgm:cxn modelId="{14C2592E-D497-4312-9AAD-973E5C5DFD9C}" srcId="{AC2D8BAF-26DF-425D-AA20-01EAAB34019A}" destId="{51FD2816-5946-4E22-AE40-71AB99761CA0}" srcOrd="10" destOrd="0" parTransId="{F570A02F-C079-4109-A677-757739142A74}" sibTransId="{85FC1FCD-ED8D-4871-805C-7851176B6F84}"/>
    <dgm:cxn modelId="{B6F3ECE4-DBEB-4B78-8053-02983ACABB71}" type="presOf" srcId="{99785116-43C4-443B-9688-64524341DEEC}" destId="{F7FF59CE-10C1-4C93-B647-4DFF345058C5}" srcOrd="1" destOrd="0" presId="urn:microsoft.com/office/officeart/2005/8/layout/process1"/>
    <dgm:cxn modelId="{3A04849E-6854-4165-BBBD-B68EB1662B04}" type="presOf" srcId="{F9666DEC-35CA-4236-9CB0-E8280FC5566C}" destId="{DC733389-1DC6-4527-9E6D-2853CF249B41}" srcOrd="0" destOrd="0" presId="urn:microsoft.com/office/officeart/2005/8/layout/process1"/>
    <dgm:cxn modelId="{CDD0E063-F1C2-4F67-9CC8-20F92DA154C0}" type="presOf" srcId="{0A3B89B8-8DF5-471B-A070-7B6A005D2C51}" destId="{B851DA5E-0761-436C-9B9C-9676FD205724}" srcOrd="0" destOrd="0" presId="urn:microsoft.com/office/officeart/2005/8/layout/process1"/>
    <dgm:cxn modelId="{C8EEC37B-3FB2-4EB0-A196-6D19B972CECF}" type="presOf" srcId="{95CB5C97-82BD-4934-9B35-1A78324F709A}" destId="{EBCD3005-A11C-467A-ADAF-89A0016F189A}" srcOrd="1" destOrd="0" presId="urn:microsoft.com/office/officeart/2005/8/layout/process1"/>
    <dgm:cxn modelId="{26088D4A-05B9-4B3B-B904-AF4B66A00584}" type="presOf" srcId="{CCA8B9CC-BF7D-4247-83C7-3B1349CDBD32}" destId="{A9FA528B-35AA-4F80-8E94-D0700CA1C059}" srcOrd="0" destOrd="0" presId="urn:microsoft.com/office/officeart/2005/8/layout/process1"/>
    <dgm:cxn modelId="{FF1D27FE-6A7C-4C9A-8C8D-FD8548528473}" type="presOf" srcId="{8B64A048-DC21-4A30-9D67-434D10302AD7}" destId="{F8998F13-A122-48A6-A371-C3386D94165B}" srcOrd="0" destOrd="0" presId="urn:microsoft.com/office/officeart/2005/8/layout/process1"/>
    <dgm:cxn modelId="{E6F12CDE-C55F-41A7-A1CF-43760B9051A1}" type="presOf" srcId="{7299871C-CB34-41D5-936F-F3B1C147A705}" destId="{A6D110EA-915A-4532-85CD-B6F4105486A3}" srcOrd="0" destOrd="0" presId="urn:microsoft.com/office/officeart/2005/8/layout/process1"/>
    <dgm:cxn modelId="{8BCD9840-285A-497D-BED3-B065CC121209}" type="presOf" srcId="{254BDBB1-5FB9-4C66-B7F5-2D49C1525692}" destId="{FC7DAF5C-9F03-4951-9FF4-976C02C00464}" srcOrd="1" destOrd="0" presId="urn:microsoft.com/office/officeart/2005/8/layout/process1"/>
    <dgm:cxn modelId="{119774C8-3392-4229-B823-8E7EADC22BE0}" srcId="{AC2D8BAF-26DF-425D-AA20-01EAAB34019A}" destId="{1E635CAA-B5F3-4714-9361-CDB6BC9C785F}" srcOrd="2" destOrd="0" parTransId="{C299BF1A-5F2F-49E5-AB22-DA9DC5B71BB7}" sibTransId="{254BDBB1-5FB9-4C66-B7F5-2D49C1525692}"/>
    <dgm:cxn modelId="{7B45E711-8F12-46FE-9A4E-59F1E0CBAC52}" type="presOf" srcId="{18D3FD9E-3EA2-4FA3-8848-9ECC9AE71207}" destId="{91317D1B-05B7-4E96-98C3-69CD66C17CA0}" srcOrd="1" destOrd="0" presId="urn:microsoft.com/office/officeart/2005/8/layout/process1"/>
    <dgm:cxn modelId="{6767182C-5B4D-4AEB-A62E-186055BDB0B9}" type="presOf" srcId="{08EB1D7E-FDD1-4047-A615-CA6AD6A4D40F}" destId="{D6D3BDC2-9B0B-4103-B0EF-BCBEF7C22ED1}" srcOrd="0" destOrd="0" presId="urn:microsoft.com/office/officeart/2005/8/layout/process1"/>
    <dgm:cxn modelId="{F0320C20-F98C-491C-A24D-88B1C430B740}" type="presOf" srcId="{93FBA670-1D5D-49B9-9C26-29DFFE9D539B}" destId="{D2FB5A4A-C78E-41A3-A591-1E573974D096}" srcOrd="0" destOrd="0" presId="urn:microsoft.com/office/officeart/2005/8/layout/process1"/>
    <dgm:cxn modelId="{0EE23593-33D7-4AA2-B1AE-6CA44E93949A}" type="presOf" srcId="{C5D28277-4062-4B29-8F22-760F97A77BA2}" destId="{D85DFC59-DE15-4E11-BA1A-05A2E51E8A7D}" srcOrd="1" destOrd="0" presId="urn:microsoft.com/office/officeart/2005/8/layout/process1"/>
    <dgm:cxn modelId="{F66CCB7E-BBA8-4890-B41F-72E5C3BC01D9}" srcId="{AC2D8BAF-26DF-425D-AA20-01EAAB34019A}" destId="{93FBA670-1D5D-49B9-9C26-29DFFE9D539B}" srcOrd="3" destOrd="0" parTransId="{A6F36042-C2C1-4474-9123-0301402888F8}" sibTransId="{6EB0D4C3-2FAF-40C7-9894-0B68BE893D49}"/>
    <dgm:cxn modelId="{97ACFE0A-A687-4E61-8EEA-901605FCA906}" srcId="{AC2D8BAF-26DF-425D-AA20-01EAAB34019A}" destId="{5E7FB89D-6E43-4FAD-BDAC-CCDEC9C34A22}" srcOrd="15" destOrd="0" parTransId="{DF5F043C-EDF4-495E-B3F1-67C50DFFB094}" sibTransId="{99785116-43C4-443B-9688-64524341DEEC}"/>
    <dgm:cxn modelId="{FC24D40A-56AE-4C11-B637-583DD2890571}" srcId="{AC2D8BAF-26DF-425D-AA20-01EAAB34019A}" destId="{40448D95-B630-418E-BCD5-F0E765286184}" srcOrd="19" destOrd="0" parTransId="{395B8658-FEE3-44CE-8E0A-DC4594774033}" sibTransId="{4CB60399-DFA7-4277-8346-2F0EDD4F7912}"/>
    <dgm:cxn modelId="{C9E842BD-31D7-40D7-9319-DE38CBC273A0}" type="presOf" srcId="{6FE0F0D2-19EA-4200-B08B-8218A1A9DD62}" destId="{6A4B511C-0DFD-42D5-855C-A8B38531BEF8}" srcOrd="0" destOrd="0" presId="urn:microsoft.com/office/officeart/2005/8/layout/process1"/>
    <dgm:cxn modelId="{0447D4CE-1553-4D73-A1A4-E5D879B83D3C}" type="presOf" srcId="{BAB64C0C-A43D-4779-A426-C0A4AA60C5DA}" destId="{190EC9F4-DAF4-4A32-BBF3-292AC6C66E3E}" srcOrd="0" destOrd="0" presId="urn:microsoft.com/office/officeart/2005/8/layout/process1"/>
    <dgm:cxn modelId="{2CA3D62E-F9C9-4E84-BB1D-1505D276673B}" srcId="{AC2D8BAF-26DF-425D-AA20-01EAAB34019A}" destId="{CCA8B9CC-BF7D-4247-83C7-3B1349CDBD32}" srcOrd="0" destOrd="0" parTransId="{2594F981-F92D-44D4-A803-F55D6C457602}" sibTransId="{F921B5C6-5387-40ED-B6B6-7C8A3C1D81AA}"/>
    <dgm:cxn modelId="{11BCBADD-F65B-4F56-A246-28B878FB05B3}" type="presOf" srcId="{83C433C9-6E0E-42BE-B275-1F60A1072D4D}" destId="{B0E39B35-6518-4BE8-A4B7-2DCF9E9BAFD7}" srcOrd="0" destOrd="0" presId="urn:microsoft.com/office/officeart/2005/8/layout/process1"/>
    <dgm:cxn modelId="{17D86917-6651-4D7F-B6FE-FA3B98941C34}" type="presOf" srcId="{44E9B2C1-5304-4675-8540-68CA351ADB58}" destId="{E7BB1D5C-70A0-40F5-B38B-759E226515E2}" srcOrd="0" destOrd="0" presId="urn:microsoft.com/office/officeart/2005/8/layout/process1"/>
    <dgm:cxn modelId="{BD851EA9-11C6-4B93-983B-D0144882C7AF}" type="presOf" srcId="{9E4028C4-DFED-4CAD-B094-4EA6D551EFB6}" destId="{3A716EC0-197E-47AE-97B9-6AF72D0165FC}" srcOrd="1" destOrd="0" presId="urn:microsoft.com/office/officeart/2005/8/layout/process1"/>
    <dgm:cxn modelId="{FA2E87D1-31A3-4F2F-91D6-C21AE32AD552}" type="presOf" srcId="{5B54296D-06D9-43CE-AEB4-D99EC39E81B0}" destId="{75EFF135-60BB-4EC6-8EDF-5A904D58706C}" srcOrd="0" destOrd="0" presId="urn:microsoft.com/office/officeart/2005/8/layout/process1"/>
    <dgm:cxn modelId="{62CC1FEE-CC6E-4F6B-BE66-B0348F399205}" type="presOf" srcId="{6EB0D4C3-2FAF-40C7-9894-0B68BE893D49}" destId="{A756851D-1B02-4F11-9B00-AB7576D7D760}" srcOrd="1" destOrd="0" presId="urn:microsoft.com/office/officeart/2005/8/layout/process1"/>
    <dgm:cxn modelId="{74B6BA54-FB36-46C0-A712-1EA5BFA99C89}" type="presOf" srcId="{1E635CAA-B5F3-4714-9361-CDB6BC9C785F}" destId="{CFA8FE18-7C3E-492F-81B4-A3F809E15CA1}" srcOrd="0" destOrd="0" presId="urn:microsoft.com/office/officeart/2005/8/layout/process1"/>
    <dgm:cxn modelId="{105CA755-688B-4A99-AE1F-BB9598CAA57B}" type="presOf" srcId="{BF39DB51-40A6-4A78-B734-4A51B2FAD124}" destId="{5BD8A451-0742-4DBD-8BB4-856C5151CE95}" srcOrd="0" destOrd="0" presId="urn:microsoft.com/office/officeart/2005/8/layout/process1"/>
    <dgm:cxn modelId="{ECE61B8C-5205-4271-B8BF-B584B7FFAC3C}" type="presOf" srcId="{B1F9C5D1-CE21-499A-ACAA-3194BE719CBD}" destId="{4655B48B-35E1-43AB-8592-4E3610624624}" srcOrd="1" destOrd="0" presId="urn:microsoft.com/office/officeart/2005/8/layout/process1"/>
    <dgm:cxn modelId="{07781ADE-3F3E-42E0-A011-2E162FF912F2}" type="presOf" srcId="{FA8658CA-272D-4409-BA8C-B1F108DABE68}" destId="{7A9C23AC-26A4-43DA-9263-6E466EF5FAAE}" srcOrd="0" destOrd="0" presId="urn:microsoft.com/office/officeart/2005/8/layout/process1"/>
    <dgm:cxn modelId="{7A8953A4-8FDD-4666-B314-C779D5E191E0}" type="presOf" srcId="{08EB1D7E-FDD1-4047-A615-CA6AD6A4D40F}" destId="{1B08E928-BC95-4BD3-AFE3-A6EE8CDD0DB5}" srcOrd="1" destOrd="0" presId="urn:microsoft.com/office/officeart/2005/8/layout/process1"/>
    <dgm:cxn modelId="{247E0576-6897-441E-BF44-333FAF88A8C7}" type="presOf" srcId="{0575E1C8-D6A7-471F-9325-F68DD7EE4014}" destId="{7C0FC4AD-402D-4D28-A338-64B5234ED683}" srcOrd="0" destOrd="0" presId="urn:microsoft.com/office/officeart/2005/8/layout/process1"/>
    <dgm:cxn modelId="{B3109028-C038-463E-B6B9-781D9FA2DB33}" type="presOf" srcId="{7D6DBC97-2D1F-4014-9820-0760E9E7B677}" destId="{26441F97-1183-4651-A66F-DE2D928A76CE}" srcOrd="0" destOrd="0" presId="urn:microsoft.com/office/officeart/2005/8/layout/process1"/>
    <dgm:cxn modelId="{61CB2777-E589-4B22-BF1B-6EE6DB27B988}" srcId="{AC2D8BAF-26DF-425D-AA20-01EAAB34019A}" destId="{FA6C5CFB-FB0C-4AD0-A877-2DDCD830E843}" srcOrd="5" destOrd="0" parTransId="{733F437A-6DB1-4657-9F62-E4F313A48B7A}" sibTransId="{8286FB62-398B-4C62-B630-26902BD82EB9}"/>
    <dgm:cxn modelId="{3BB31EBC-73B4-46FB-B369-1CC416DE8A9C}" type="presOf" srcId="{6EB0D4C3-2FAF-40C7-9894-0B68BE893D49}" destId="{E71B6B3C-6195-4799-A5A0-F7454F4252FE}" srcOrd="0" destOrd="0" presId="urn:microsoft.com/office/officeart/2005/8/layout/process1"/>
    <dgm:cxn modelId="{474283D8-0ED7-467A-9342-DC022AADC2C5}" type="presParOf" srcId="{48E4BEEE-358D-4FFC-BB2D-711AA2A8CCE3}" destId="{A9FA528B-35AA-4F80-8E94-D0700CA1C059}" srcOrd="0" destOrd="0" presId="urn:microsoft.com/office/officeart/2005/8/layout/process1"/>
    <dgm:cxn modelId="{3755525F-7A83-4656-BA1C-3E0CCF64DA7A}" type="presParOf" srcId="{48E4BEEE-358D-4FFC-BB2D-711AA2A8CCE3}" destId="{E053EE7E-F3E3-40B0-84E5-F42E14ED36B5}" srcOrd="1" destOrd="0" presId="urn:microsoft.com/office/officeart/2005/8/layout/process1"/>
    <dgm:cxn modelId="{A529D863-9C4F-46F5-A631-AE3B60B2B81B}" type="presParOf" srcId="{E053EE7E-F3E3-40B0-84E5-F42E14ED36B5}" destId="{8B72BFFB-570A-4ED3-9839-0042EFFE03DF}" srcOrd="0" destOrd="0" presId="urn:microsoft.com/office/officeart/2005/8/layout/process1"/>
    <dgm:cxn modelId="{903D8FC6-B856-4FAC-BDAF-DE295B1E50F4}" type="presParOf" srcId="{48E4BEEE-358D-4FFC-BB2D-711AA2A8CCE3}" destId="{5BD8A451-0742-4DBD-8BB4-856C5151CE95}" srcOrd="2" destOrd="0" presId="urn:microsoft.com/office/officeart/2005/8/layout/process1"/>
    <dgm:cxn modelId="{E9B8D511-A0B9-48EC-9DF3-FB29CE0335D8}" type="presParOf" srcId="{48E4BEEE-358D-4FFC-BB2D-711AA2A8CCE3}" destId="{1A1FC719-BD27-4C16-9982-336A967B137D}" srcOrd="3" destOrd="0" presId="urn:microsoft.com/office/officeart/2005/8/layout/process1"/>
    <dgm:cxn modelId="{E435B29D-7520-4787-8AA7-65CCA98F7227}" type="presParOf" srcId="{1A1FC719-BD27-4C16-9982-336A967B137D}" destId="{D85DFC59-DE15-4E11-BA1A-05A2E51E8A7D}" srcOrd="0" destOrd="0" presId="urn:microsoft.com/office/officeart/2005/8/layout/process1"/>
    <dgm:cxn modelId="{8012F940-E071-4C5C-AEC3-177894D755B2}" type="presParOf" srcId="{48E4BEEE-358D-4FFC-BB2D-711AA2A8CCE3}" destId="{CFA8FE18-7C3E-492F-81B4-A3F809E15CA1}" srcOrd="4" destOrd="0" presId="urn:microsoft.com/office/officeart/2005/8/layout/process1"/>
    <dgm:cxn modelId="{DEDC6F41-1998-4B8B-96C0-F9CE800E020A}" type="presParOf" srcId="{48E4BEEE-358D-4FFC-BB2D-711AA2A8CCE3}" destId="{6C87F5F0-75B3-4952-8BC9-39A371F84A17}" srcOrd="5" destOrd="0" presId="urn:microsoft.com/office/officeart/2005/8/layout/process1"/>
    <dgm:cxn modelId="{10A842DA-DECE-4FE7-BCFF-28F35AD689DD}" type="presParOf" srcId="{6C87F5F0-75B3-4952-8BC9-39A371F84A17}" destId="{FC7DAF5C-9F03-4951-9FF4-976C02C00464}" srcOrd="0" destOrd="0" presId="urn:microsoft.com/office/officeart/2005/8/layout/process1"/>
    <dgm:cxn modelId="{BDC49B28-1CDA-4BA1-AB38-71C5DDC733F0}" type="presParOf" srcId="{48E4BEEE-358D-4FFC-BB2D-711AA2A8CCE3}" destId="{D2FB5A4A-C78E-41A3-A591-1E573974D096}" srcOrd="6" destOrd="0" presId="urn:microsoft.com/office/officeart/2005/8/layout/process1"/>
    <dgm:cxn modelId="{77908CFE-95A9-44E2-AC2F-45484C3D27C6}" type="presParOf" srcId="{48E4BEEE-358D-4FFC-BB2D-711AA2A8CCE3}" destId="{E71B6B3C-6195-4799-A5A0-F7454F4252FE}" srcOrd="7" destOrd="0" presId="urn:microsoft.com/office/officeart/2005/8/layout/process1"/>
    <dgm:cxn modelId="{5DBA3042-5DC9-4909-B10E-C119C25C47B2}" type="presParOf" srcId="{E71B6B3C-6195-4799-A5A0-F7454F4252FE}" destId="{A756851D-1B02-4F11-9B00-AB7576D7D760}" srcOrd="0" destOrd="0" presId="urn:microsoft.com/office/officeart/2005/8/layout/process1"/>
    <dgm:cxn modelId="{07DCD94F-FAF6-4F3A-B373-9941F5277608}" type="presParOf" srcId="{48E4BEEE-358D-4FFC-BB2D-711AA2A8CCE3}" destId="{744BBA7F-F7F0-4C56-9AE3-9F763CB4C30A}" srcOrd="8" destOrd="0" presId="urn:microsoft.com/office/officeart/2005/8/layout/process1"/>
    <dgm:cxn modelId="{8C168201-CCD8-47E3-8821-6264893E969B}" type="presParOf" srcId="{48E4BEEE-358D-4FFC-BB2D-711AA2A8CCE3}" destId="{A6D110EA-915A-4532-85CD-B6F4105486A3}" srcOrd="9" destOrd="0" presId="urn:microsoft.com/office/officeart/2005/8/layout/process1"/>
    <dgm:cxn modelId="{10A68EB2-7493-4807-90FA-E91A4661AB44}" type="presParOf" srcId="{A6D110EA-915A-4532-85CD-B6F4105486A3}" destId="{BDF27138-E1A2-4D63-A2EA-69A6FB3BFA13}" srcOrd="0" destOrd="0" presId="urn:microsoft.com/office/officeart/2005/8/layout/process1"/>
    <dgm:cxn modelId="{0A986D6F-62FB-4417-83AF-5A538D7FED45}" type="presParOf" srcId="{48E4BEEE-358D-4FFC-BB2D-711AA2A8CCE3}" destId="{63A38024-7D43-4277-B024-586E8E4DDD97}" srcOrd="10" destOrd="0" presId="urn:microsoft.com/office/officeart/2005/8/layout/process1"/>
    <dgm:cxn modelId="{521434CF-D9D1-4FFC-9B6B-DC9E704E1FA2}" type="presParOf" srcId="{48E4BEEE-358D-4FFC-BB2D-711AA2A8CCE3}" destId="{E3311E64-AFF5-4BEE-B12C-22E0E10C2C71}" srcOrd="11" destOrd="0" presId="urn:microsoft.com/office/officeart/2005/8/layout/process1"/>
    <dgm:cxn modelId="{D92540DE-70E8-49E0-AEED-332D30539A20}" type="presParOf" srcId="{E3311E64-AFF5-4BEE-B12C-22E0E10C2C71}" destId="{18ED63FD-B028-4A05-BA23-BC4A6D3314DB}" srcOrd="0" destOrd="0" presId="urn:microsoft.com/office/officeart/2005/8/layout/process1"/>
    <dgm:cxn modelId="{E39A885E-801E-4715-9502-E6404CA2FE1A}" type="presParOf" srcId="{48E4BEEE-358D-4FFC-BB2D-711AA2A8CCE3}" destId="{7A9C23AC-26A4-43DA-9263-6E466EF5FAAE}" srcOrd="12" destOrd="0" presId="urn:microsoft.com/office/officeart/2005/8/layout/process1"/>
    <dgm:cxn modelId="{6B221DA1-D834-459B-BE89-C081BF9A31C2}" type="presParOf" srcId="{48E4BEEE-358D-4FFC-BB2D-711AA2A8CCE3}" destId="{B417E64A-1800-4F20-98D0-433038338528}" srcOrd="13" destOrd="0" presId="urn:microsoft.com/office/officeart/2005/8/layout/process1"/>
    <dgm:cxn modelId="{C1F09725-26F7-4AB3-B9F8-10BBC3C6643A}" type="presParOf" srcId="{B417E64A-1800-4F20-98D0-433038338528}" destId="{4655B48B-35E1-43AB-8592-4E3610624624}" srcOrd="0" destOrd="0" presId="urn:microsoft.com/office/officeart/2005/8/layout/process1"/>
    <dgm:cxn modelId="{8BDA09A7-4D4A-4E35-B6DA-98D8FE53FDAF}" type="presParOf" srcId="{48E4BEEE-358D-4FFC-BB2D-711AA2A8CCE3}" destId="{26441F97-1183-4651-A66F-DE2D928A76CE}" srcOrd="14" destOrd="0" presId="urn:microsoft.com/office/officeart/2005/8/layout/process1"/>
    <dgm:cxn modelId="{00DB1B10-3364-403E-A183-CF6D310B5167}" type="presParOf" srcId="{48E4BEEE-358D-4FFC-BB2D-711AA2A8CCE3}" destId="{A3BC5564-441E-446D-9570-4BFC689F20C9}" srcOrd="15" destOrd="0" presId="urn:microsoft.com/office/officeart/2005/8/layout/process1"/>
    <dgm:cxn modelId="{86B9C414-00F7-4DB1-A80D-A5DB0C534BCD}" type="presParOf" srcId="{A3BC5564-441E-446D-9570-4BFC689F20C9}" destId="{EBCD3005-A11C-467A-ADAF-89A0016F189A}" srcOrd="0" destOrd="0" presId="urn:microsoft.com/office/officeart/2005/8/layout/process1"/>
    <dgm:cxn modelId="{CE001B85-435E-48D2-9368-C5C84B275EAA}" type="presParOf" srcId="{48E4BEEE-358D-4FFC-BB2D-711AA2A8CCE3}" destId="{7C0FC4AD-402D-4D28-A338-64B5234ED683}" srcOrd="16" destOrd="0" presId="urn:microsoft.com/office/officeart/2005/8/layout/process1"/>
    <dgm:cxn modelId="{FE02D1C9-D7E7-4205-BCC6-D71147EA9B2B}" type="presParOf" srcId="{48E4BEEE-358D-4FFC-BB2D-711AA2A8CCE3}" destId="{B0E39B35-6518-4BE8-A4B7-2DCF9E9BAFD7}" srcOrd="17" destOrd="0" presId="urn:microsoft.com/office/officeart/2005/8/layout/process1"/>
    <dgm:cxn modelId="{F892A0E2-CC0E-4881-B511-2D50CDFD08FD}" type="presParOf" srcId="{B0E39B35-6518-4BE8-A4B7-2DCF9E9BAFD7}" destId="{2822F03F-9B98-4807-AB87-057E7C6CCAD9}" srcOrd="0" destOrd="0" presId="urn:microsoft.com/office/officeart/2005/8/layout/process1"/>
    <dgm:cxn modelId="{18B55284-FF55-479A-AF06-D5849D8395F7}" type="presParOf" srcId="{48E4BEEE-358D-4FFC-BB2D-711AA2A8CCE3}" destId="{DC733389-1DC6-4527-9E6D-2853CF249B41}" srcOrd="18" destOrd="0" presId="urn:microsoft.com/office/officeart/2005/8/layout/process1"/>
    <dgm:cxn modelId="{162CA9FE-0A60-4D91-B310-19392EF190F9}" type="presParOf" srcId="{48E4BEEE-358D-4FFC-BB2D-711AA2A8CCE3}" destId="{902F1091-4BAA-46EA-85D6-42235A5A44A3}" srcOrd="19" destOrd="0" presId="urn:microsoft.com/office/officeart/2005/8/layout/process1"/>
    <dgm:cxn modelId="{BFFB3498-C736-4520-A82E-89D8D9D107BE}" type="presParOf" srcId="{902F1091-4BAA-46EA-85D6-42235A5A44A3}" destId="{1433ABC4-8E4E-460F-9F16-F01BA9870B53}" srcOrd="0" destOrd="0" presId="urn:microsoft.com/office/officeart/2005/8/layout/process1"/>
    <dgm:cxn modelId="{FDF2DBC9-0932-4513-BCA9-F838C72EE284}" type="presParOf" srcId="{48E4BEEE-358D-4FFC-BB2D-711AA2A8CCE3}" destId="{71AC2BA8-486A-4EE7-BF86-658523DC027C}" srcOrd="20" destOrd="0" presId="urn:microsoft.com/office/officeart/2005/8/layout/process1"/>
    <dgm:cxn modelId="{C3C2ADCD-AF9E-43CB-9411-381F0A3F4571}" type="presParOf" srcId="{48E4BEEE-358D-4FFC-BB2D-711AA2A8CCE3}" destId="{52752FA5-58BB-4C6E-A96A-2634E1234BD1}" srcOrd="21" destOrd="0" presId="urn:microsoft.com/office/officeart/2005/8/layout/process1"/>
    <dgm:cxn modelId="{FB60766F-BFAB-485F-AB0B-78DEC838DFC4}" type="presParOf" srcId="{52752FA5-58BB-4C6E-A96A-2634E1234BD1}" destId="{7191E619-FB7A-4A93-B874-0F2B60ECE18C}" srcOrd="0" destOrd="0" presId="urn:microsoft.com/office/officeart/2005/8/layout/process1"/>
    <dgm:cxn modelId="{0B5DBD7A-3415-4A93-BC9C-25F75C94854B}" type="presParOf" srcId="{48E4BEEE-358D-4FFC-BB2D-711AA2A8CCE3}" destId="{190EC9F4-DAF4-4A32-BBF3-292AC6C66E3E}" srcOrd="22" destOrd="0" presId="urn:microsoft.com/office/officeart/2005/8/layout/process1"/>
    <dgm:cxn modelId="{85566762-BE7C-4213-BD25-3D6FCA6E5E22}" type="presParOf" srcId="{48E4BEEE-358D-4FFC-BB2D-711AA2A8CCE3}" destId="{D6D3BDC2-9B0B-4103-B0EF-BCBEF7C22ED1}" srcOrd="23" destOrd="0" presId="urn:microsoft.com/office/officeart/2005/8/layout/process1"/>
    <dgm:cxn modelId="{C77CFE8D-1D86-4236-BCEA-067EDA024381}" type="presParOf" srcId="{D6D3BDC2-9B0B-4103-B0EF-BCBEF7C22ED1}" destId="{1B08E928-BC95-4BD3-AFE3-A6EE8CDD0DB5}" srcOrd="0" destOrd="0" presId="urn:microsoft.com/office/officeart/2005/8/layout/process1"/>
    <dgm:cxn modelId="{42510BA6-D170-4E1B-A596-6AEAB5AF6369}" type="presParOf" srcId="{48E4BEEE-358D-4FFC-BB2D-711AA2A8CCE3}" destId="{8554F5E0-048A-4701-8B7F-A34BA235C96B}" srcOrd="24" destOrd="0" presId="urn:microsoft.com/office/officeart/2005/8/layout/process1"/>
    <dgm:cxn modelId="{D938B7B3-F139-4877-A732-AD9B54EF1CF3}" type="presParOf" srcId="{48E4BEEE-358D-4FFC-BB2D-711AA2A8CCE3}" destId="{5A7A4DCA-0B47-4973-81DB-2F2523375ACD}" srcOrd="25" destOrd="0" presId="urn:microsoft.com/office/officeart/2005/8/layout/process1"/>
    <dgm:cxn modelId="{0BE55CF7-78FF-439B-88F6-AAF7D408685E}" type="presParOf" srcId="{5A7A4DCA-0B47-4973-81DB-2F2523375ACD}" destId="{91317D1B-05B7-4E96-98C3-69CD66C17CA0}" srcOrd="0" destOrd="0" presId="urn:microsoft.com/office/officeart/2005/8/layout/process1"/>
    <dgm:cxn modelId="{506996B7-F8A0-4CB4-B8AF-13EA53AF1D0C}" type="presParOf" srcId="{48E4BEEE-358D-4FFC-BB2D-711AA2A8CCE3}" destId="{75EFF135-60BB-4EC6-8EDF-5A904D58706C}" srcOrd="26" destOrd="0" presId="urn:microsoft.com/office/officeart/2005/8/layout/process1"/>
    <dgm:cxn modelId="{B86FFA1A-EB86-4F36-8F98-D903F4F0609D}" type="presParOf" srcId="{48E4BEEE-358D-4FFC-BB2D-711AA2A8CCE3}" destId="{A0FDA379-3886-4B9F-B1C4-F89213EFA059}" srcOrd="27" destOrd="0" presId="urn:microsoft.com/office/officeart/2005/8/layout/process1"/>
    <dgm:cxn modelId="{2B5A032F-BE11-4BDE-8FA5-B6E409840C44}" type="presParOf" srcId="{A0FDA379-3886-4B9F-B1C4-F89213EFA059}" destId="{3A716EC0-197E-47AE-97B9-6AF72D0165FC}" srcOrd="0" destOrd="0" presId="urn:microsoft.com/office/officeart/2005/8/layout/process1"/>
    <dgm:cxn modelId="{615CABFB-A394-4F90-9A31-5B7C77FC81B6}" type="presParOf" srcId="{48E4BEEE-358D-4FFC-BB2D-711AA2A8CCE3}" destId="{B3D0FECA-8ED4-49BC-BDDE-D41FC10F53FE}" srcOrd="28" destOrd="0" presId="urn:microsoft.com/office/officeart/2005/8/layout/process1"/>
    <dgm:cxn modelId="{FA15AC97-0609-4585-920D-27BD06A18411}" type="presParOf" srcId="{48E4BEEE-358D-4FFC-BB2D-711AA2A8CCE3}" destId="{B851DA5E-0761-436C-9B9C-9676FD205724}" srcOrd="29" destOrd="0" presId="urn:microsoft.com/office/officeart/2005/8/layout/process1"/>
    <dgm:cxn modelId="{55DE6A18-E04A-494E-91E7-352969073BB8}" type="presParOf" srcId="{B851DA5E-0761-436C-9B9C-9676FD205724}" destId="{E534B5A6-DD29-4397-A1B0-89BB6ECB3476}" srcOrd="0" destOrd="0" presId="urn:microsoft.com/office/officeart/2005/8/layout/process1"/>
    <dgm:cxn modelId="{AFFC6719-3C65-4DE7-A3FA-DD71AAC7D623}" type="presParOf" srcId="{48E4BEEE-358D-4FFC-BB2D-711AA2A8CCE3}" destId="{439B67F0-CB67-442A-AB2A-5DD86FBC40FC}" srcOrd="30" destOrd="0" presId="urn:microsoft.com/office/officeart/2005/8/layout/process1"/>
    <dgm:cxn modelId="{CCB57844-29C0-49D4-955D-8A43561D9D75}" type="presParOf" srcId="{48E4BEEE-358D-4FFC-BB2D-711AA2A8CCE3}" destId="{01211DF1-9879-4D80-B911-43372D9D1237}" srcOrd="31" destOrd="0" presId="urn:microsoft.com/office/officeart/2005/8/layout/process1"/>
    <dgm:cxn modelId="{1B2BA0C7-DBC5-4C7C-9FF8-8E48D943CE21}" type="presParOf" srcId="{01211DF1-9879-4D80-B911-43372D9D1237}" destId="{F7FF59CE-10C1-4C93-B647-4DFF345058C5}" srcOrd="0" destOrd="0" presId="urn:microsoft.com/office/officeart/2005/8/layout/process1"/>
    <dgm:cxn modelId="{D9F7C401-A5A1-409C-B918-A8E94A558677}" type="presParOf" srcId="{48E4BEEE-358D-4FFC-BB2D-711AA2A8CCE3}" destId="{A26DD8F4-3AA7-4BC1-859C-A036EE460FE6}" srcOrd="32" destOrd="0" presId="urn:microsoft.com/office/officeart/2005/8/layout/process1"/>
    <dgm:cxn modelId="{7A54F532-86A8-4EA6-AD27-DE3C4552C610}" type="presParOf" srcId="{48E4BEEE-358D-4FFC-BB2D-711AA2A8CCE3}" destId="{6A4B511C-0DFD-42D5-855C-A8B38531BEF8}" srcOrd="33" destOrd="0" presId="urn:microsoft.com/office/officeart/2005/8/layout/process1"/>
    <dgm:cxn modelId="{32361598-29A0-4C92-9FCD-0F576F90D6B0}" type="presParOf" srcId="{6A4B511C-0DFD-42D5-855C-A8B38531BEF8}" destId="{A58E1A98-DA6C-4A56-9464-7B2A924CC8E8}" srcOrd="0" destOrd="0" presId="urn:microsoft.com/office/officeart/2005/8/layout/process1"/>
    <dgm:cxn modelId="{8472AD96-E363-4038-A205-50A8DB6F9DA4}" type="presParOf" srcId="{48E4BEEE-358D-4FFC-BB2D-711AA2A8CCE3}" destId="{CED58FE2-1C2E-4D41-B004-A59FBE1746D9}" srcOrd="34" destOrd="0" presId="urn:microsoft.com/office/officeart/2005/8/layout/process1"/>
    <dgm:cxn modelId="{8859E66E-71A6-4EE5-BA77-F341DDC51582}" type="presParOf" srcId="{48E4BEEE-358D-4FFC-BB2D-711AA2A8CCE3}" destId="{F8998F13-A122-48A6-A371-C3386D94165B}" srcOrd="35" destOrd="0" presId="urn:microsoft.com/office/officeart/2005/8/layout/process1"/>
    <dgm:cxn modelId="{044F3A53-8DAA-402A-B644-879831B0B6D5}" type="presParOf" srcId="{F8998F13-A122-48A6-A371-C3386D94165B}" destId="{F34FEDD9-A721-41A0-8699-FBFD0C112335}" srcOrd="0" destOrd="0" presId="urn:microsoft.com/office/officeart/2005/8/layout/process1"/>
    <dgm:cxn modelId="{65F51817-1E4D-48EB-8B49-13CC4A54ECFC}" type="presParOf" srcId="{48E4BEEE-358D-4FFC-BB2D-711AA2A8CCE3}" destId="{E7BB1D5C-70A0-40F5-B38B-759E226515E2}" srcOrd="36" destOrd="0" presId="urn:microsoft.com/office/officeart/2005/8/layout/process1"/>
    <dgm:cxn modelId="{49453045-D64A-4ADB-8555-110A73D188F1}" type="presParOf" srcId="{48E4BEEE-358D-4FFC-BB2D-711AA2A8CCE3}" destId="{BF9A9573-4DBC-415F-A574-DAB91A14506B}" srcOrd="37" destOrd="0" presId="urn:microsoft.com/office/officeart/2005/8/layout/process1"/>
    <dgm:cxn modelId="{124804CA-DC61-443C-959B-43D7B64FB630}" type="presParOf" srcId="{BF9A9573-4DBC-415F-A574-DAB91A14506B}" destId="{9567AC85-6796-43FD-94B1-CA76AAE1D448}" srcOrd="0" destOrd="0" presId="urn:microsoft.com/office/officeart/2005/8/layout/process1"/>
    <dgm:cxn modelId="{152A2101-0B43-448F-87FB-BC3F3154C01D}" type="presParOf" srcId="{48E4BEEE-358D-4FFC-BB2D-711AA2A8CCE3}" destId="{D8F8E68D-12E9-40D8-9079-141ABB758B51}" srcOrd="38"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7CF214-4F3A-4BDC-9D65-2CCF41D7895A}">
      <dsp:nvSpPr>
        <dsp:cNvPr id="0" name=""/>
        <dsp:cNvSpPr/>
      </dsp:nvSpPr>
      <dsp:spPr>
        <a:xfrm>
          <a:off x="2390923" y="1255"/>
          <a:ext cx="3447752" cy="13791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lvl="0" algn="ctr" defTabSz="1289050" rtl="0">
            <a:lnSpc>
              <a:spcPct val="90000"/>
            </a:lnSpc>
            <a:spcBef>
              <a:spcPct val="0"/>
            </a:spcBef>
            <a:spcAft>
              <a:spcPct val="35000"/>
            </a:spcAft>
          </a:pPr>
          <a:r>
            <a:rPr lang="en-AU" sz="2900" kern="1200" dirty="0" smtClean="0"/>
            <a:t>Landscape (the daunting tasks)</a:t>
          </a:r>
          <a:endParaRPr lang="en-AU" sz="2900" kern="1200" dirty="0"/>
        </a:p>
      </dsp:txBody>
      <dsp:txXfrm>
        <a:off x="2390923" y="1255"/>
        <a:ext cx="3447752" cy="1379100"/>
      </dsp:txXfrm>
    </dsp:sp>
    <dsp:sp modelId="{E197BA83-26BA-44D6-BDA0-43D5FC2C4825}">
      <dsp:nvSpPr>
        <dsp:cNvPr id="0" name=""/>
        <dsp:cNvSpPr/>
      </dsp:nvSpPr>
      <dsp:spPr>
        <a:xfrm>
          <a:off x="2390923" y="1573431"/>
          <a:ext cx="3447752" cy="13791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lvl="0" algn="ctr" defTabSz="1289050" rtl="0">
            <a:lnSpc>
              <a:spcPct val="90000"/>
            </a:lnSpc>
            <a:spcBef>
              <a:spcPct val="0"/>
            </a:spcBef>
            <a:spcAft>
              <a:spcPct val="35000"/>
            </a:spcAft>
          </a:pPr>
          <a:r>
            <a:rPr lang="en-AU" sz="2900" kern="1200" dirty="0" smtClean="0"/>
            <a:t>Retention (transform practice)</a:t>
          </a:r>
          <a:endParaRPr lang="en-AU" sz="2900" kern="1200" dirty="0"/>
        </a:p>
      </dsp:txBody>
      <dsp:txXfrm>
        <a:off x="2390923" y="1573431"/>
        <a:ext cx="3447752" cy="1379100"/>
      </dsp:txXfrm>
    </dsp:sp>
    <dsp:sp modelId="{12F230F4-7A9F-4F29-BEC6-70BFCF5920EF}">
      <dsp:nvSpPr>
        <dsp:cNvPr id="0" name=""/>
        <dsp:cNvSpPr/>
      </dsp:nvSpPr>
      <dsp:spPr>
        <a:xfrm>
          <a:off x="2390923" y="3145606"/>
          <a:ext cx="3447752" cy="13791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lvl="0" algn="ctr" defTabSz="1289050" rtl="0">
            <a:lnSpc>
              <a:spcPct val="90000"/>
            </a:lnSpc>
            <a:spcBef>
              <a:spcPct val="0"/>
            </a:spcBef>
            <a:spcAft>
              <a:spcPct val="35000"/>
            </a:spcAft>
          </a:pPr>
          <a:r>
            <a:rPr lang="en-AU" sz="2900" kern="1200" dirty="0" smtClean="0"/>
            <a:t>Teaching /Flexibility (responding)</a:t>
          </a:r>
          <a:endParaRPr lang="en-AU" sz="2900" kern="1200" dirty="0"/>
        </a:p>
      </dsp:txBody>
      <dsp:txXfrm>
        <a:off x="2390923" y="3145606"/>
        <a:ext cx="3447752" cy="13791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D44359-4A49-4FEE-AC2A-0A9C65E2FDEF}">
      <dsp:nvSpPr>
        <dsp:cNvPr id="0" name=""/>
        <dsp:cNvSpPr/>
      </dsp:nvSpPr>
      <dsp:spPr>
        <a:xfrm>
          <a:off x="2633471" y="1988"/>
          <a:ext cx="2962656" cy="869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AU" sz="2200" kern="1200" dirty="0" smtClean="0"/>
            <a:t>Marketing and recruitment</a:t>
          </a:r>
          <a:endParaRPr lang="en-AU" sz="2200" kern="1200" dirty="0"/>
        </a:p>
      </dsp:txBody>
      <dsp:txXfrm>
        <a:off x="2633471" y="1988"/>
        <a:ext cx="2962656" cy="869612"/>
      </dsp:txXfrm>
    </dsp:sp>
    <dsp:sp modelId="{7E8BA5A5-E2F1-41F1-81FA-4B1EE7EAE8E3}">
      <dsp:nvSpPr>
        <dsp:cNvPr id="0" name=""/>
        <dsp:cNvSpPr/>
      </dsp:nvSpPr>
      <dsp:spPr>
        <a:xfrm>
          <a:off x="2633471" y="915082"/>
          <a:ext cx="2962656" cy="869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AU" sz="2200" kern="1200" dirty="0" smtClean="0"/>
            <a:t>Transition management (student orientation)</a:t>
          </a:r>
          <a:endParaRPr lang="en-AU" sz="2200" kern="1200" dirty="0"/>
        </a:p>
      </dsp:txBody>
      <dsp:txXfrm>
        <a:off x="2633471" y="915082"/>
        <a:ext cx="2962656" cy="869612"/>
      </dsp:txXfrm>
    </dsp:sp>
    <dsp:sp modelId="{D265ACAC-78EE-40E5-B8DA-C7503BE04190}">
      <dsp:nvSpPr>
        <dsp:cNvPr id="0" name=""/>
        <dsp:cNvSpPr/>
      </dsp:nvSpPr>
      <dsp:spPr>
        <a:xfrm>
          <a:off x="2633471" y="1828175"/>
          <a:ext cx="2962656" cy="869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AU" sz="2200" kern="1200" dirty="0" smtClean="0"/>
            <a:t>Teaching and learning</a:t>
          </a:r>
          <a:endParaRPr lang="en-AU" sz="2200" kern="1200" dirty="0"/>
        </a:p>
      </dsp:txBody>
      <dsp:txXfrm>
        <a:off x="2633471" y="1828175"/>
        <a:ext cx="2962656" cy="869612"/>
      </dsp:txXfrm>
    </dsp:sp>
    <dsp:sp modelId="{9ED7C1D5-4C91-4F66-962E-6DB520CB08F3}">
      <dsp:nvSpPr>
        <dsp:cNvPr id="0" name=""/>
        <dsp:cNvSpPr/>
      </dsp:nvSpPr>
      <dsp:spPr>
        <a:xfrm>
          <a:off x="2633471" y="2741268"/>
          <a:ext cx="2962656" cy="869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AU" sz="2200" kern="1200" dirty="0" smtClean="0"/>
            <a:t>Student support programs</a:t>
          </a:r>
          <a:endParaRPr lang="en-AU" sz="2200" kern="1200" dirty="0"/>
        </a:p>
      </dsp:txBody>
      <dsp:txXfrm>
        <a:off x="2633471" y="2741268"/>
        <a:ext cx="2962656" cy="869612"/>
      </dsp:txXfrm>
    </dsp:sp>
    <dsp:sp modelId="{F9CFCF1E-904F-4331-9CF8-B66D6AB47FEE}">
      <dsp:nvSpPr>
        <dsp:cNvPr id="0" name=""/>
        <dsp:cNvSpPr/>
      </dsp:nvSpPr>
      <dsp:spPr>
        <a:xfrm>
          <a:off x="2633471" y="3654361"/>
          <a:ext cx="2962656" cy="869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AU" sz="2200" kern="1200" dirty="0" smtClean="0"/>
            <a:t>Development of learning communities </a:t>
          </a:r>
          <a:endParaRPr lang="en-AU" sz="2200" kern="1200" dirty="0"/>
        </a:p>
      </dsp:txBody>
      <dsp:txXfrm>
        <a:off x="2633471" y="3654361"/>
        <a:ext cx="2962656" cy="86961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D44359-4A49-4FEE-AC2A-0A9C65E2FDEF}">
      <dsp:nvSpPr>
        <dsp:cNvPr id="0" name=""/>
        <dsp:cNvSpPr/>
      </dsp:nvSpPr>
      <dsp:spPr>
        <a:xfrm>
          <a:off x="2633471" y="1988"/>
          <a:ext cx="2962656" cy="869612"/>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AU" sz="2200" kern="1200" dirty="0" smtClean="0"/>
            <a:t>Marketing and recruitment</a:t>
          </a:r>
          <a:endParaRPr lang="en-AU" sz="2200" kern="1200" dirty="0"/>
        </a:p>
      </dsp:txBody>
      <dsp:txXfrm>
        <a:off x="2633471" y="1988"/>
        <a:ext cx="2962656" cy="869612"/>
      </dsp:txXfrm>
    </dsp:sp>
    <dsp:sp modelId="{7E8BA5A5-E2F1-41F1-81FA-4B1EE7EAE8E3}">
      <dsp:nvSpPr>
        <dsp:cNvPr id="0" name=""/>
        <dsp:cNvSpPr/>
      </dsp:nvSpPr>
      <dsp:spPr>
        <a:xfrm>
          <a:off x="2633471" y="915082"/>
          <a:ext cx="2962656" cy="869612"/>
        </a:xfrm>
        <a:prstGeom prst="round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AU" sz="2200" kern="1200" dirty="0" smtClean="0"/>
            <a:t>Transition management (student orientation)</a:t>
          </a:r>
          <a:endParaRPr lang="en-AU" sz="2200" kern="1200" dirty="0"/>
        </a:p>
      </dsp:txBody>
      <dsp:txXfrm>
        <a:off x="2633471" y="915082"/>
        <a:ext cx="2962656" cy="869612"/>
      </dsp:txXfrm>
    </dsp:sp>
    <dsp:sp modelId="{D265ACAC-78EE-40E5-B8DA-C7503BE04190}">
      <dsp:nvSpPr>
        <dsp:cNvPr id="0" name=""/>
        <dsp:cNvSpPr/>
      </dsp:nvSpPr>
      <dsp:spPr>
        <a:xfrm>
          <a:off x="2633471" y="1828175"/>
          <a:ext cx="2962656" cy="869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AU" sz="2200" kern="1200" dirty="0" smtClean="0"/>
            <a:t>Teaching and learning</a:t>
          </a:r>
          <a:endParaRPr lang="en-AU" sz="2200" kern="1200" dirty="0"/>
        </a:p>
      </dsp:txBody>
      <dsp:txXfrm>
        <a:off x="2633471" y="1828175"/>
        <a:ext cx="2962656" cy="869612"/>
      </dsp:txXfrm>
    </dsp:sp>
    <dsp:sp modelId="{9ED7C1D5-4C91-4F66-962E-6DB520CB08F3}">
      <dsp:nvSpPr>
        <dsp:cNvPr id="0" name=""/>
        <dsp:cNvSpPr/>
      </dsp:nvSpPr>
      <dsp:spPr>
        <a:xfrm>
          <a:off x="2633471" y="2741268"/>
          <a:ext cx="2962656" cy="869612"/>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AU" sz="2200" kern="1200" dirty="0" smtClean="0"/>
            <a:t>Student support programs</a:t>
          </a:r>
          <a:endParaRPr lang="en-AU" sz="2200" kern="1200" dirty="0"/>
        </a:p>
      </dsp:txBody>
      <dsp:txXfrm>
        <a:off x="2633471" y="2741268"/>
        <a:ext cx="2962656" cy="869612"/>
      </dsp:txXfrm>
    </dsp:sp>
    <dsp:sp modelId="{F9CFCF1E-904F-4331-9CF8-B66D6AB47FEE}">
      <dsp:nvSpPr>
        <dsp:cNvPr id="0" name=""/>
        <dsp:cNvSpPr/>
      </dsp:nvSpPr>
      <dsp:spPr>
        <a:xfrm>
          <a:off x="2633471" y="3654361"/>
          <a:ext cx="2962656" cy="869612"/>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AU" sz="2200" kern="1200" dirty="0" smtClean="0"/>
            <a:t>Development of learning communities </a:t>
          </a:r>
          <a:endParaRPr lang="en-AU" sz="2200" kern="1200" dirty="0"/>
        </a:p>
      </dsp:txBody>
      <dsp:txXfrm>
        <a:off x="2633471" y="3654361"/>
        <a:ext cx="2962656" cy="869612"/>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45E5B9-BAEB-4EF5-9913-78DA25236309}">
      <dsp:nvSpPr>
        <dsp:cNvPr id="0" name=""/>
        <dsp:cNvSpPr/>
      </dsp:nvSpPr>
      <dsp:spPr>
        <a:xfrm>
          <a:off x="1867779" y="-27638"/>
          <a:ext cx="4494040" cy="4494040"/>
        </a:xfrm>
        <a:prstGeom prst="circularArrow">
          <a:avLst>
            <a:gd name="adj1" fmla="val 5544"/>
            <a:gd name="adj2" fmla="val 330680"/>
            <a:gd name="adj3" fmla="val 13765712"/>
            <a:gd name="adj4" fmla="val 1739218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99FAC-DF55-43FA-BF1E-CB2CBF6D4E90}">
      <dsp:nvSpPr>
        <dsp:cNvPr id="0" name=""/>
        <dsp:cNvSpPr/>
      </dsp:nvSpPr>
      <dsp:spPr>
        <a:xfrm>
          <a:off x="3057971" y="1135"/>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kern="1200" dirty="0" smtClean="0"/>
            <a:t>Teaching in such a way to bring out the structure of the topic or subject</a:t>
          </a:r>
          <a:endParaRPr lang="en-AU" sz="1400" kern="1200" dirty="0"/>
        </a:p>
      </dsp:txBody>
      <dsp:txXfrm>
        <a:off x="3057971" y="1135"/>
        <a:ext cx="2113657" cy="1056828"/>
      </dsp:txXfrm>
    </dsp:sp>
    <dsp:sp modelId="{1DB23B6E-1268-40A3-8FA8-A1C6A88F2B4F}">
      <dsp:nvSpPr>
        <dsp:cNvPr id="0" name=""/>
        <dsp:cNvSpPr/>
      </dsp:nvSpPr>
      <dsp:spPr>
        <a:xfrm>
          <a:off x="4880609" y="1325359"/>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kern="1200" dirty="0" smtClean="0"/>
            <a:t>Teaching to elicit an active response from students (</a:t>
          </a:r>
          <a:r>
            <a:rPr lang="en-AU" sz="1400" kern="1200" dirty="0" err="1" smtClean="0"/>
            <a:t>ie</a:t>
          </a:r>
          <a:r>
            <a:rPr lang="en-AU" sz="1400" kern="1200" dirty="0" smtClean="0"/>
            <a:t>. presenting problems, questions)</a:t>
          </a:r>
          <a:endParaRPr lang="en-AU" sz="1400" kern="1200" dirty="0"/>
        </a:p>
      </dsp:txBody>
      <dsp:txXfrm>
        <a:off x="4880609" y="1325359"/>
        <a:ext cx="2113657" cy="1056828"/>
      </dsp:txXfrm>
    </dsp:sp>
    <dsp:sp modelId="{D4C0F154-386E-441B-BDA3-7182763F4AE9}">
      <dsp:nvSpPr>
        <dsp:cNvPr id="0" name=""/>
        <dsp:cNvSpPr/>
      </dsp:nvSpPr>
      <dsp:spPr>
        <a:xfrm>
          <a:off x="4184423" y="3467999"/>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kern="1200" dirty="0" smtClean="0"/>
            <a:t>Build on what students already know (</a:t>
          </a:r>
          <a:r>
            <a:rPr lang="en-AU" sz="1400" kern="1200" dirty="0" err="1" smtClean="0"/>
            <a:t>ie</a:t>
          </a:r>
          <a:r>
            <a:rPr lang="en-AU" sz="1400" kern="1200" dirty="0" smtClean="0"/>
            <a:t>. the ‘public sphere’)</a:t>
          </a:r>
          <a:endParaRPr lang="en-AU" sz="1400" kern="1200" dirty="0"/>
        </a:p>
      </dsp:txBody>
      <dsp:txXfrm>
        <a:off x="4184423" y="3467999"/>
        <a:ext cx="2113657" cy="1056828"/>
      </dsp:txXfrm>
    </dsp:sp>
    <dsp:sp modelId="{2E14485B-BB64-4FDC-B355-AFAB7D0062C0}">
      <dsp:nvSpPr>
        <dsp:cNvPr id="0" name=""/>
        <dsp:cNvSpPr/>
      </dsp:nvSpPr>
      <dsp:spPr>
        <a:xfrm>
          <a:off x="1931519" y="3467999"/>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kern="1200" dirty="0" smtClean="0"/>
            <a:t>Depth of subject (important in internet age where there is too much broad information!)</a:t>
          </a:r>
          <a:endParaRPr lang="en-AU" sz="1400" kern="1200" dirty="0"/>
        </a:p>
      </dsp:txBody>
      <dsp:txXfrm>
        <a:off x="1931519" y="3467999"/>
        <a:ext cx="2113657" cy="1056828"/>
      </dsp:txXfrm>
    </dsp:sp>
    <dsp:sp modelId="{ED02860A-93B5-4F59-A84A-478B2580C9AD}">
      <dsp:nvSpPr>
        <dsp:cNvPr id="0" name=""/>
        <dsp:cNvSpPr/>
      </dsp:nvSpPr>
      <dsp:spPr>
        <a:xfrm>
          <a:off x="1235333" y="1325359"/>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AU" sz="1400" kern="1200" dirty="0" smtClean="0"/>
            <a:t>Explicit aims and intended outcomes for assessment</a:t>
          </a:r>
          <a:endParaRPr lang="en-AU" sz="1400" kern="1200" dirty="0"/>
        </a:p>
      </dsp:txBody>
      <dsp:txXfrm>
        <a:off x="1235333" y="1325359"/>
        <a:ext cx="2113657" cy="1056828"/>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AE768D-85F5-4A3F-920A-7749A11ACD62}">
      <dsp:nvSpPr>
        <dsp:cNvPr id="0" name=""/>
        <dsp:cNvSpPr/>
      </dsp:nvSpPr>
      <dsp:spPr>
        <a:xfrm>
          <a:off x="2859552" y="1007733"/>
          <a:ext cx="2510495" cy="25104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AU" sz="3700" kern="1200" dirty="0" smtClean="0"/>
            <a:t>Flexible Learning </a:t>
          </a:r>
          <a:endParaRPr lang="en-AU" sz="3700" kern="1200" dirty="0"/>
        </a:p>
      </dsp:txBody>
      <dsp:txXfrm>
        <a:off x="2859552" y="1007733"/>
        <a:ext cx="2510495" cy="2510495"/>
      </dsp:txXfrm>
    </dsp:sp>
    <dsp:sp modelId="{BE4326ED-3AAD-45B8-9157-60C2CC52A02B}">
      <dsp:nvSpPr>
        <dsp:cNvPr id="0" name=""/>
        <dsp:cNvSpPr/>
      </dsp:nvSpPr>
      <dsp:spPr>
        <a:xfrm>
          <a:off x="3487176" y="448"/>
          <a:ext cx="1255247" cy="12552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Online Delivery</a:t>
          </a:r>
          <a:endParaRPr lang="en-AU" sz="1300" kern="1200" dirty="0"/>
        </a:p>
      </dsp:txBody>
      <dsp:txXfrm>
        <a:off x="3487176" y="448"/>
        <a:ext cx="1255247" cy="1255247"/>
      </dsp:txXfrm>
    </dsp:sp>
    <dsp:sp modelId="{C34E596A-E154-48BE-A9D8-64CFA5B5C90B}">
      <dsp:nvSpPr>
        <dsp:cNvPr id="0" name=""/>
        <dsp:cNvSpPr/>
      </dsp:nvSpPr>
      <dsp:spPr>
        <a:xfrm>
          <a:off x="5122085" y="1635357"/>
          <a:ext cx="1255247" cy="12552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Part-time study</a:t>
          </a:r>
          <a:endParaRPr lang="en-AU" sz="1300" kern="1200" dirty="0"/>
        </a:p>
      </dsp:txBody>
      <dsp:txXfrm>
        <a:off x="5122085" y="1635357"/>
        <a:ext cx="1255247" cy="1255247"/>
      </dsp:txXfrm>
    </dsp:sp>
    <dsp:sp modelId="{94336A3D-A42B-42DC-89B2-32B056CDBC2C}">
      <dsp:nvSpPr>
        <dsp:cNvPr id="0" name=""/>
        <dsp:cNvSpPr/>
      </dsp:nvSpPr>
      <dsp:spPr>
        <a:xfrm>
          <a:off x="3487176" y="3270267"/>
          <a:ext cx="1255247" cy="12552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Intensive Study (summer schools)</a:t>
          </a:r>
          <a:endParaRPr lang="en-AU" sz="1300" kern="1200" dirty="0"/>
        </a:p>
      </dsp:txBody>
      <dsp:txXfrm>
        <a:off x="3487176" y="3270267"/>
        <a:ext cx="1255247" cy="1255247"/>
      </dsp:txXfrm>
    </dsp:sp>
    <dsp:sp modelId="{B9A35BC8-4093-4D22-A20C-F9B3106EA778}">
      <dsp:nvSpPr>
        <dsp:cNvPr id="0" name=""/>
        <dsp:cNvSpPr/>
      </dsp:nvSpPr>
      <dsp:spPr>
        <a:xfrm>
          <a:off x="1852266" y="1635357"/>
          <a:ext cx="1255247" cy="12552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Mixed mode attendance (online etc.) </a:t>
          </a:r>
          <a:endParaRPr lang="en-AU" sz="1300" kern="1200" dirty="0"/>
        </a:p>
      </dsp:txBody>
      <dsp:txXfrm>
        <a:off x="1852266" y="1635357"/>
        <a:ext cx="1255247" cy="12552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0F4D7F-A258-46E2-BC70-11C45058A291}">
      <dsp:nvSpPr>
        <dsp:cNvPr id="0" name=""/>
        <dsp:cNvSpPr/>
      </dsp:nvSpPr>
      <dsp:spPr>
        <a:xfrm>
          <a:off x="0" y="72013"/>
          <a:ext cx="8229600" cy="9458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AU" sz="1800" kern="1200" dirty="0" smtClean="0"/>
            <a:t>Assemble relevant information to support targeted reform through a program of activities (</a:t>
          </a:r>
          <a:r>
            <a:rPr lang="en-AU" sz="1800" kern="1200" dirty="0" err="1" smtClean="0"/>
            <a:t>ie</a:t>
          </a:r>
          <a:r>
            <a:rPr lang="en-AU" sz="1800" kern="1200" dirty="0" smtClean="0"/>
            <a:t>. what PD activities are needed? And evaluated?)</a:t>
          </a:r>
          <a:endParaRPr lang="en-AU" sz="1800" kern="1200" dirty="0"/>
        </a:p>
      </dsp:txBody>
      <dsp:txXfrm>
        <a:off x="0" y="72013"/>
        <a:ext cx="8229600" cy="945813"/>
      </dsp:txXfrm>
    </dsp:sp>
    <dsp:sp modelId="{7CEBEFDE-AE15-4217-8538-82632BE74D63}">
      <dsp:nvSpPr>
        <dsp:cNvPr id="0" name=""/>
        <dsp:cNvSpPr/>
      </dsp:nvSpPr>
      <dsp:spPr>
        <a:xfrm>
          <a:off x="0" y="960406"/>
          <a:ext cx="8229600" cy="9458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AU" sz="1800" kern="1200" dirty="0" smtClean="0"/>
            <a:t>Reforms must be adapted to each teacher and teaching strengths (</a:t>
          </a:r>
          <a:r>
            <a:rPr lang="en-AU" sz="1800" kern="1200" dirty="0" err="1" smtClean="0"/>
            <a:t>ie</a:t>
          </a:r>
          <a:r>
            <a:rPr lang="en-AU" sz="1800" kern="1200" dirty="0" smtClean="0"/>
            <a:t>. distributed models; and abundance of research on </a:t>
          </a:r>
          <a:r>
            <a:rPr lang="en-AU" sz="1800" kern="1200" dirty="0" err="1" smtClean="0"/>
            <a:t>SoLT</a:t>
          </a:r>
          <a:r>
            <a:rPr lang="en-AU" sz="1800" kern="1200" dirty="0" smtClean="0"/>
            <a:t>), Committees, early adopters, champions etc.</a:t>
          </a:r>
          <a:endParaRPr lang="en-AU" sz="1800" kern="1200" dirty="0"/>
        </a:p>
      </dsp:txBody>
      <dsp:txXfrm>
        <a:off x="0" y="960406"/>
        <a:ext cx="8229600" cy="945813"/>
      </dsp:txXfrm>
    </dsp:sp>
    <dsp:sp modelId="{5333B265-1852-4492-8BC6-697B823D10A6}">
      <dsp:nvSpPr>
        <dsp:cNvPr id="0" name=""/>
        <dsp:cNvSpPr/>
      </dsp:nvSpPr>
      <dsp:spPr>
        <a:xfrm>
          <a:off x="0" y="1919790"/>
          <a:ext cx="8229600" cy="9458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AU" sz="1800" kern="1200" dirty="0" smtClean="0"/>
            <a:t>Why didn’t that work? What can I do to make my students more active...</a:t>
          </a:r>
          <a:endParaRPr lang="en-AU" sz="1800" kern="1200" dirty="0"/>
        </a:p>
      </dsp:txBody>
      <dsp:txXfrm>
        <a:off x="0" y="1919790"/>
        <a:ext cx="8229600" cy="945813"/>
      </dsp:txXfrm>
    </dsp:sp>
    <dsp:sp modelId="{98BE2517-94FB-41AF-8AE1-95CB3798F832}">
      <dsp:nvSpPr>
        <dsp:cNvPr id="0" name=""/>
        <dsp:cNvSpPr/>
      </dsp:nvSpPr>
      <dsp:spPr>
        <a:xfrm>
          <a:off x="0" y="2879174"/>
          <a:ext cx="8229600" cy="9458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AU" sz="1800" kern="1200" smtClean="0"/>
            <a:t>Teachers@work (RMIT) (transformative reflection)</a:t>
          </a:r>
          <a:endParaRPr lang="en-AU" sz="1800" kern="1200" dirty="0"/>
        </a:p>
      </dsp:txBody>
      <dsp:txXfrm>
        <a:off x="0" y="2879174"/>
        <a:ext cx="8229600" cy="945813"/>
      </dsp:txXfrm>
    </dsp:sp>
    <dsp:sp modelId="{AB2ABFCE-CF9B-4EC8-87E3-5458204E73F2}">
      <dsp:nvSpPr>
        <dsp:cNvPr id="0" name=""/>
        <dsp:cNvSpPr/>
      </dsp:nvSpPr>
      <dsp:spPr>
        <a:xfrm>
          <a:off x="0" y="3839581"/>
          <a:ext cx="8229600" cy="9458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AU" sz="1800" kern="1200" dirty="0" err="1" smtClean="0"/>
            <a:t>THATCamp</a:t>
          </a:r>
          <a:r>
            <a:rPr lang="en-AU" sz="1800" kern="1200" dirty="0" smtClean="0"/>
            <a:t>  (A ‘learning community’ for the Digital Humanities)</a:t>
          </a:r>
          <a:endParaRPr lang="en-AU" sz="1800" kern="1200" dirty="0"/>
        </a:p>
      </dsp:txBody>
      <dsp:txXfrm>
        <a:off x="0" y="3839581"/>
        <a:ext cx="8229600" cy="945813"/>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ECE6EC-A9E5-414B-BB10-1642A912A514}">
      <dsp:nvSpPr>
        <dsp:cNvPr id="0" name=""/>
        <dsp:cNvSpPr/>
      </dsp:nvSpPr>
      <dsp:spPr>
        <a:xfrm>
          <a:off x="3828725" y="2574674"/>
          <a:ext cx="3146824" cy="3146824"/>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AU" sz="2100" kern="1200" dirty="0" smtClean="0"/>
            <a:t>Flexibility</a:t>
          </a:r>
          <a:endParaRPr lang="en-AU" sz="2100" kern="1200" dirty="0"/>
        </a:p>
      </dsp:txBody>
      <dsp:txXfrm>
        <a:off x="3828725" y="2574674"/>
        <a:ext cx="3146824" cy="3146824"/>
      </dsp:txXfrm>
    </dsp:sp>
    <dsp:sp modelId="{D065CEE4-8608-4512-A286-DFC941001835}">
      <dsp:nvSpPr>
        <dsp:cNvPr id="0" name=""/>
        <dsp:cNvSpPr/>
      </dsp:nvSpPr>
      <dsp:spPr>
        <a:xfrm>
          <a:off x="1997845" y="1830879"/>
          <a:ext cx="2288599" cy="228859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AU" sz="2100" kern="1200" dirty="0" smtClean="0"/>
            <a:t>Retention </a:t>
          </a:r>
          <a:endParaRPr lang="en-AU" sz="2100" kern="1200" dirty="0"/>
        </a:p>
      </dsp:txBody>
      <dsp:txXfrm>
        <a:off x="1997845" y="1830879"/>
        <a:ext cx="2288599" cy="2288599"/>
      </dsp:txXfrm>
    </dsp:sp>
    <dsp:sp modelId="{921FE701-A043-445B-B5B0-DAC5CFBB1AED}">
      <dsp:nvSpPr>
        <dsp:cNvPr id="0" name=""/>
        <dsp:cNvSpPr/>
      </dsp:nvSpPr>
      <dsp:spPr>
        <a:xfrm rot="20700000">
          <a:off x="3279694" y="251979"/>
          <a:ext cx="2242360" cy="224236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AU" sz="2100" kern="1200" dirty="0" smtClean="0"/>
            <a:t>Teaching</a:t>
          </a:r>
          <a:endParaRPr lang="en-AU" sz="2100" kern="1200" dirty="0"/>
        </a:p>
      </dsp:txBody>
      <dsp:txXfrm>
        <a:off x="3771510" y="743794"/>
        <a:ext cx="1258729" cy="1258729"/>
      </dsp:txXfrm>
    </dsp:sp>
    <dsp:sp modelId="{3E6A32DD-B0B8-43A9-962C-B2CC440908D9}">
      <dsp:nvSpPr>
        <dsp:cNvPr id="0" name=""/>
        <dsp:cNvSpPr/>
      </dsp:nvSpPr>
      <dsp:spPr>
        <a:xfrm>
          <a:off x="3603874" y="2090024"/>
          <a:ext cx="4027935" cy="4027935"/>
        </a:xfrm>
        <a:prstGeom prst="circularArrow">
          <a:avLst>
            <a:gd name="adj1" fmla="val 4688"/>
            <a:gd name="adj2" fmla="val 299029"/>
            <a:gd name="adj3" fmla="val 2543623"/>
            <a:gd name="adj4" fmla="val 1580334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793BB4-4CDF-4230-A9F9-CFAB2770AE71}">
      <dsp:nvSpPr>
        <dsp:cNvPr id="0" name=""/>
        <dsp:cNvSpPr/>
      </dsp:nvSpPr>
      <dsp:spPr>
        <a:xfrm>
          <a:off x="1592538" y="1317945"/>
          <a:ext cx="2926546" cy="292654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9E749E-1ADE-492E-BFC0-CFB926936284}">
      <dsp:nvSpPr>
        <dsp:cNvPr id="0" name=""/>
        <dsp:cNvSpPr/>
      </dsp:nvSpPr>
      <dsp:spPr>
        <a:xfrm>
          <a:off x="2761013" y="-245735"/>
          <a:ext cx="3155406" cy="315540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A9B100-0C80-4A78-AD35-9B8991DA0547}">
      <dsp:nvSpPr>
        <dsp:cNvPr id="0" name=""/>
        <dsp:cNvSpPr/>
      </dsp:nvSpPr>
      <dsp:spPr>
        <a:xfrm>
          <a:off x="0" y="58088"/>
          <a:ext cx="8229600" cy="10614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AU" sz="1900" kern="1200" dirty="0" smtClean="0"/>
            <a:t>Issues are complex in making students successful!</a:t>
          </a:r>
          <a:endParaRPr lang="en-AU" sz="1900" kern="1200" dirty="0"/>
        </a:p>
      </dsp:txBody>
      <dsp:txXfrm>
        <a:off x="0" y="58088"/>
        <a:ext cx="8229600" cy="1061406"/>
      </dsp:txXfrm>
    </dsp:sp>
    <dsp:sp modelId="{65DF207E-E9F2-4B33-AE7B-DB44DEAD3EB4}">
      <dsp:nvSpPr>
        <dsp:cNvPr id="0" name=""/>
        <dsp:cNvSpPr/>
      </dsp:nvSpPr>
      <dsp:spPr>
        <a:xfrm>
          <a:off x="0" y="1174214"/>
          <a:ext cx="8229600" cy="10614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AU" sz="1900" kern="1200" dirty="0" smtClean="0"/>
            <a:t>‘Flexibility’ doesn’t always impact in a positive way upon retention (need to be considered within good teaching). Teaching is a social process</a:t>
          </a:r>
          <a:endParaRPr lang="en-AU" sz="1900" kern="1200" dirty="0"/>
        </a:p>
      </dsp:txBody>
      <dsp:txXfrm>
        <a:off x="0" y="1174214"/>
        <a:ext cx="8229600" cy="1061406"/>
      </dsp:txXfrm>
    </dsp:sp>
    <dsp:sp modelId="{E24A1780-9B06-47F5-96BE-670B1D3D856D}">
      <dsp:nvSpPr>
        <dsp:cNvPr id="0" name=""/>
        <dsp:cNvSpPr/>
      </dsp:nvSpPr>
      <dsp:spPr>
        <a:xfrm>
          <a:off x="0" y="2290341"/>
          <a:ext cx="8229600" cy="10614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AU" sz="1900" kern="1200" dirty="0" smtClean="0"/>
            <a:t>Synergetic approach to evidence gathering, retention, flexibility, teaching and learning, and policy making and implementation (as in Faculty Graduate Capabilities project)</a:t>
          </a:r>
          <a:endParaRPr lang="en-AU" sz="1900" kern="1200" dirty="0"/>
        </a:p>
      </dsp:txBody>
      <dsp:txXfrm>
        <a:off x="0" y="2290341"/>
        <a:ext cx="8229600" cy="1061406"/>
      </dsp:txXfrm>
    </dsp:sp>
    <dsp:sp modelId="{3324286A-DC13-4FFD-B7C2-1EE2444DBE33}">
      <dsp:nvSpPr>
        <dsp:cNvPr id="0" name=""/>
        <dsp:cNvSpPr/>
      </dsp:nvSpPr>
      <dsp:spPr>
        <a:xfrm>
          <a:off x="0" y="3406468"/>
          <a:ext cx="8229600" cy="10614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AU" sz="1900" kern="1200" dirty="0" smtClean="0"/>
            <a:t>No grand theory or one size fits all to effective teachers; teachers understands what works and what doesn’t work with their own content and context (but good approaches can be shared...a need to be flexible and willing to experiment)</a:t>
          </a:r>
          <a:endParaRPr lang="en-AU" sz="1900" kern="1200" dirty="0"/>
        </a:p>
      </dsp:txBody>
      <dsp:txXfrm>
        <a:off x="0" y="3406468"/>
        <a:ext cx="8229600" cy="1061406"/>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84A27E-B15A-4957-B481-8CC417BDBCBE}">
      <dsp:nvSpPr>
        <dsp:cNvPr id="0" name=""/>
        <dsp:cNvSpPr/>
      </dsp:nvSpPr>
      <dsp:spPr>
        <a:xfrm>
          <a:off x="7233" y="1371207"/>
          <a:ext cx="2161877" cy="17835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AU" sz="1800" kern="1200" dirty="0" smtClean="0"/>
            <a:t>Deregulation</a:t>
          </a:r>
          <a:endParaRPr lang="en-AU" sz="1800" kern="1200" dirty="0"/>
        </a:p>
      </dsp:txBody>
      <dsp:txXfrm>
        <a:off x="7233" y="1371207"/>
        <a:ext cx="2161877" cy="1783548"/>
      </dsp:txXfrm>
    </dsp:sp>
    <dsp:sp modelId="{945DA305-6E4A-4467-93AA-DB57594210E4}">
      <dsp:nvSpPr>
        <dsp:cNvPr id="0" name=""/>
        <dsp:cNvSpPr/>
      </dsp:nvSpPr>
      <dsp:spPr>
        <a:xfrm>
          <a:off x="2385298"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a:p>
      </dsp:txBody>
      <dsp:txXfrm>
        <a:off x="2385298" y="1994908"/>
        <a:ext cx="458317" cy="536145"/>
      </dsp:txXfrm>
    </dsp:sp>
    <dsp:sp modelId="{37FBEF51-E9EA-4246-9FED-DFEBABC6E7A4}">
      <dsp:nvSpPr>
        <dsp:cNvPr id="0" name=""/>
        <dsp:cNvSpPr/>
      </dsp:nvSpPr>
      <dsp:spPr>
        <a:xfrm>
          <a:off x="3033861" y="1371207"/>
          <a:ext cx="2161877" cy="17835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AU" sz="1800" kern="1200" dirty="0" smtClean="0"/>
            <a:t>1995 age group; 45% enter HE (sometime in their life)</a:t>
          </a:r>
          <a:endParaRPr lang="en-AU" sz="1800" kern="1200" dirty="0"/>
        </a:p>
      </dsp:txBody>
      <dsp:txXfrm>
        <a:off x="3033861" y="1371207"/>
        <a:ext cx="2161877" cy="1783548"/>
      </dsp:txXfrm>
    </dsp:sp>
    <dsp:sp modelId="{11A74FFD-29FF-4F9A-99C3-B7950854575B}">
      <dsp:nvSpPr>
        <dsp:cNvPr id="0" name=""/>
        <dsp:cNvSpPr/>
      </dsp:nvSpPr>
      <dsp:spPr>
        <a:xfrm>
          <a:off x="5411926"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a:p>
      </dsp:txBody>
      <dsp:txXfrm>
        <a:off x="5411926" y="1994908"/>
        <a:ext cx="458317" cy="536145"/>
      </dsp:txXfrm>
    </dsp:sp>
    <dsp:sp modelId="{CDC81839-C434-4D50-89D7-2F97412C996C}">
      <dsp:nvSpPr>
        <dsp:cNvPr id="0" name=""/>
        <dsp:cNvSpPr/>
      </dsp:nvSpPr>
      <dsp:spPr>
        <a:xfrm>
          <a:off x="6060489" y="1371207"/>
          <a:ext cx="2161877" cy="17835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AU" sz="1800" kern="1200" dirty="0" smtClean="0"/>
            <a:t>Government equity plans (focus upon success and retention of poorly represented groups. </a:t>
          </a:r>
          <a:r>
            <a:rPr lang="en-AU" sz="1800" kern="1200" dirty="0" err="1" smtClean="0"/>
            <a:t>Ie</a:t>
          </a:r>
          <a:r>
            <a:rPr lang="en-AU" sz="1800" kern="1200" dirty="0" smtClean="0"/>
            <a:t>. rural)</a:t>
          </a:r>
          <a:endParaRPr lang="en-AU" sz="1800" kern="1200" dirty="0"/>
        </a:p>
      </dsp:txBody>
      <dsp:txXfrm>
        <a:off x="6060489" y="1371207"/>
        <a:ext cx="2161877" cy="178354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E156B9-179E-4C59-8776-F8D7D333220C}">
      <dsp:nvSpPr>
        <dsp:cNvPr id="0" name=""/>
        <dsp:cNvSpPr/>
      </dsp:nvSpPr>
      <dsp:spPr>
        <a:xfrm>
          <a:off x="0" y="3712270"/>
          <a:ext cx="8229600" cy="8121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AU" sz="1900" kern="1200" dirty="0" smtClean="0"/>
            <a:t>Gap in the research on ‘trigger points’ of withdrawal: most work done on first year experience</a:t>
          </a:r>
          <a:endParaRPr lang="en-AU" sz="1900" kern="1200" dirty="0"/>
        </a:p>
      </dsp:txBody>
      <dsp:txXfrm>
        <a:off x="0" y="3712270"/>
        <a:ext cx="8229600" cy="812154"/>
      </dsp:txXfrm>
    </dsp:sp>
    <dsp:sp modelId="{3AABF522-E271-40A4-9F6E-1D0CA65DBA2E}">
      <dsp:nvSpPr>
        <dsp:cNvPr id="0" name=""/>
        <dsp:cNvSpPr/>
      </dsp:nvSpPr>
      <dsp:spPr>
        <a:xfrm rot="10800000">
          <a:off x="0" y="2475359"/>
          <a:ext cx="8229600" cy="12490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AU" sz="1900" kern="1200" dirty="0" smtClean="0"/>
            <a:t>Less confident in their ability to succeed</a:t>
          </a:r>
          <a:endParaRPr lang="en-AU" sz="1900" kern="1200" dirty="0"/>
        </a:p>
      </dsp:txBody>
      <dsp:txXfrm rot="10800000">
        <a:off x="0" y="2475359"/>
        <a:ext cx="8229600" cy="1249092"/>
      </dsp:txXfrm>
    </dsp:sp>
    <dsp:sp modelId="{AE2B7409-8E28-4932-9611-510ED07C2DF0}">
      <dsp:nvSpPr>
        <dsp:cNvPr id="0" name=""/>
        <dsp:cNvSpPr/>
      </dsp:nvSpPr>
      <dsp:spPr>
        <a:xfrm rot="10800000">
          <a:off x="0" y="1238449"/>
          <a:ext cx="8229600" cy="12490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AU" sz="1900" kern="1200" dirty="0" smtClean="0"/>
            <a:t>Weaker personal interest in their subjects (more interested in an income)</a:t>
          </a:r>
          <a:endParaRPr lang="en-AU" sz="1900" kern="1200" dirty="0"/>
        </a:p>
      </dsp:txBody>
      <dsp:txXfrm rot="10800000">
        <a:off x="0" y="1238449"/>
        <a:ext cx="8229600" cy="1249092"/>
      </dsp:txXfrm>
    </dsp:sp>
    <dsp:sp modelId="{6D6897D6-8326-4B7B-A9F2-93AD4F0B4841}">
      <dsp:nvSpPr>
        <dsp:cNvPr id="0" name=""/>
        <dsp:cNvSpPr/>
      </dsp:nvSpPr>
      <dsp:spPr>
        <a:xfrm rot="10800000">
          <a:off x="0" y="1538"/>
          <a:ext cx="8229600" cy="12490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AU" sz="1900" kern="1200" dirty="0" smtClean="0"/>
            <a:t>Lower socio-economic groups believe vocational training of more benefit (McInnis, James, 2004)</a:t>
          </a:r>
          <a:endParaRPr lang="en-AU" sz="1900" kern="1200" dirty="0"/>
        </a:p>
      </dsp:txBody>
      <dsp:txXfrm rot="10800000">
        <a:off x="0" y="1538"/>
        <a:ext cx="8229600" cy="124909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B9F6CD-93A4-467D-97BA-BAE5C6185AE6}">
      <dsp:nvSpPr>
        <dsp:cNvPr id="0" name=""/>
        <dsp:cNvSpPr/>
      </dsp:nvSpPr>
      <dsp:spPr>
        <a:xfrm>
          <a:off x="1851818" y="0"/>
          <a:ext cx="4525963" cy="452596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F4F04-7CA3-49DB-9B4C-4B1939F9B24B}">
      <dsp:nvSpPr>
        <dsp:cNvPr id="0" name=""/>
        <dsp:cNvSpPr/>
      </dsp:nvSpPr>
      <dsp:spPr>
        <a:xfrm>
          <a:off x="2281784" y="429966"/>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AU" sz="1700" kern="1200" dirty="0" smtClean="0"/>
            <a:t>Flawed decision-making about entering their program</a:t>
          </a:r>
          <a:endParaRPr lang="en-AU" sz="1700" kern="1200" dirty="0"/>
        </a:p>
      </dsp:txBody>
      <dsp:txXfrm>
        <a:off x="2281784" y="429966"/>
        <a:ext cx="1765125" cy="1765125"/>
      </dsp:txXfrm>
    </dsp:sp>
    <dsp:sp modelId="{758D8D81-F458-4074-A7DA-1E69EADDEAED}">
      <dsp:nvSpPr>
        <dsp:cNvPr id="0" name=""/>
        <dsp:cNvSpPr/>
      </dsp:nvSpPr>
      <dsp:spPr>
        <a:xfrm>
          <a:off x="4182689" y="429966"/>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AU" sz="1700" kern="1200" dirty="0" smtClean="0"/>
            <a:t>Students’ experience of the program and the institution generally</a:t>
          </a:r>
          <a:endParaRPr lang="en-AU" sz="1700" kern="1200" dirty="0"/>
        </a:p>
      </dsp:txBody>
      <dsp:txXfrm>
        <a:off x="4182689" y="429966"/>
        <a:ext cx="1765125" cy="1765125"/>
      </dsp:txXfrm>
    </dsp:sp>
    <dsp:sp modelId="{B4DFF83E-7D12-41A4-A62D-6E8B330E5497}">
      <dsp:nvSpPr>
        <dsp:cNvPr id="0" name=""/>
        <dsp:cNvSpPr/>
      </dsp:nvSpPr>
      <dsp:spPr>
        <a:xfrm>
          <a:off x="2281784" y="2330870"/>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AU" sz="1700" kern="1200" dirty="0" smtClean="0"/>
            <a:t>Failure to cope with the demands of the program</a:t>
          </a:r>
          <a:endParaRPr lang="en-AU" sz="1700" kern="1200" dirty="0"/>
        </a:p>
      </dsp:txBody>
      <dsp:txXfrm>
        <a:off x="2281784" y="2330870"/>
        <a:ext cx="1765125" cy="1765125"/>
      </dsp:txXfrm>
    </dsp:sp>
    <dsp:sp modelId="{6C9271B4-943C-46E7-84A2-62185887CE9F}">
      <dsp:nvSpPr>
        <dsp:cNvPr id="0" name=""/>
        <dsp:cNvSpPr/>
      </dsp:nvSpPr>
      <dsp:spPr>
        <a:xfrm>
          <a:off x="4182689" y="2330870"/>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AU" sz="1700" kern="1200" dirty="0" smtClean="0"/>
            <a:t>Events that impact upon the students lives outside the institution </a:t>
          </a:r>
          <a:endParaRPr lang="en-AU" sz="1700" kern="1200" dirty="0"/>
        </a:p>
      </dsp:txBody>
      <dsp:txXfrm>
        <a:off x="4182689" y="2330870"/>
        <a:ext cx="1765125" cy="176512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A528B-35AA-4F80-8E94-D0700CA1C059}">
      <dsp:nvSpPr>
        <dsp:cNvPr id="0" name=""/>
        <dsp:cNvSpPr/>
      </dsp:nvSpPr>
      <dsp:spPr>
        <a:xfrm>
          <a:off x="457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573" y="87955"/>
        <a:ext cx="315355" cy="189213"/>
      </dsp:txXfrm>
    </dsp:sp>
    <dsp:sp modelId="{E053EE7E-F3E3-40B0-84E5-F42E14ED36B5}">
      <dsp:nvSpPr>
        <dsp:cNvPr id="0" name=""/>
        <dsp:cNvSpPr/>
      </dsp:nvSpPr>
      <dsp:spPr>
        <a:xfrm>
          <a:off x="35146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51464" y="143458"/>
        <a:ext cx="66855" cy="78208"/>
      </dsp:txXfrm>
    </dsp:sp>
    <dsp:sp modelId="{5BD8A451-0742-4DBD-8BB4-856C5151CE95}">
      <dsp:nvSpPr>
        <dsp:cNvPr id="0" name=""/>
        <dsp:cNvSpPr/>
      </dsp:nvSpPr>
      <dsp:spPr>
        <a:xfrm>
          <a:off x="446071" y="87955"/>
          <a:ext cx="315355" cy="189213"/>
        </a:xfrm>
        <a:prstGeom prst="roundRect">
          <a:avLst>
            <a:gd name="adj" fmla="val 10000"/>
          </a:avLst>
        </a:prstGeom>
        <a:gradFill rotWithShape="0">
          <a:gsLst>
            <a:gs pos="0">
              <a:schemeClr val="accent1">
                <a:lumMod val="60000"/>
                <a:lumOff val="4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6071" y="87955"/>
        <a:ext cx="315355" cy="189213"/>
      </dsp:txXfrm>
    </dsp:sp>
    <dsp:sp modelId="{1A1FC719-BD27-4C16-9982-336A967B137D}">
      <dsp:nvSpPr>
        <dsp:cNvPr id="0" name=""/>
        <dsp:cNvSpPr/>
      </dsp:nvSpPr>
      <dsp:spPr>
        <a:xfrm>
          <a:off x="79296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92963" y="143458"/>
        <a:ext cx="66855" cy="78208"/>
      </dsp:txXfrm>
    </dsp:sp>
    <dsp:sp modelId="{CFA8FE18-7C3E-492F-81B4-A3F809E15CA1}">
      <dsp:nvSpPr>
        <dsp:cNvPr id="0" name=""/>
        <dsp:cNvSpPr/>
      </dsp:nvSpPr>
      <dsp:spPr>
        <a:xfrm>
          <a:off x="88756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87569" y="87955"/>
        <a:ext cx="315355" cy="189213"/>
      </dsp:txXfrm>
    </dsp:sp>
    <dsp:sp modelId="{6C87F5F0-75B3-4952-8BC9-39A371F84A17}">
      <dsp:nvSpPr>
        <dsp:cNvPr id="0" name=""/>
        <dsp:cNvSpPr/>
      </dsp:nvSpPr>
      <dsp:spPr>
        <a:xfrm>
          <a:off x="123446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234461" y="143458"/>
        <a:ext cx="66855" cy="78208"/>
      </dsp:txXfrm>
    </dsp:sp>
    <dsp:sp modelId="{D2FB5A4A-C78E-41A3-A591-1E573974D096}">
      <dsp:nvSpPr>
        <dsp:cNvPr id="0" name=""/>
        <dsp:cNvSpPr/>
      </dsp:nvSpPr>
      <dsp:spPr>
        <a:xfrm>
          <a:off x="132906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329067" y="87955"/>
        <a:ext cx="315355" cy="189213"/>
      </dsp:txXfrm>
    </dsp:sp>
    <dsp:sp modelId="{E71B6B3C-6195-4799-A5A0-F7454F4252FE}">
      <dsp:nvSpPr>
        <dsp:cNvPr id="0" name=""/>
        <dsp:cNvSpPr/>
      </dsp:nvSpPr>
      <dsp:spPr>
        <a:xfrm>
          <a:off x="167595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1675959" y="143458"/>
        <a:ext cx="66855" cy="78208"/>
      </dsp:txXfrm>
    </dsp:sp>
    <dsp:sp modelId="{744BBA7F-F7F0-4C56-9AE3-9F763CB4C30A}">
      <dsp:nvSpPr>
        <dsp:cNvPr id="0" name=""/>
        <dsp:cNvSpPr/>
      </dsp:nvSpPr>
      <dsp:spPr>
        <a:xfrm>
          <a:off x="177056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1770566" y="87955"/>
        <a:ext cx="315355" cy="189213"/>
      </dsp:txXfrm>
    </dsp:sp>
    <dsp:sp modelId="{A6D110EA-915A-4532-85CD-B6F4105486A3}">
      <dsp:nvSpPr>
        <dsp:cNvPr id="0" name=""/>
        <dsp:cNvSpPr/>
      </dsp:nvSpPr>
      <dsp:spPr>
        <a:xfrm>
          <a:off x="211745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117457" y="143458"/>
        <a:ext cx="66855" cy="78208"/>
      </dsp:txXfrm>
    </dsp:sp>
    <dsp:sp modelId="{63A38024-7D43-4277-B024-586E8E4DDD97}">
      <dsp:nvSpPr>
        <dsp:cNvPr id="0" name=""/>
        <dsp:cNvSpPr/>
      </dsp:nvSpPr>
      <dsp:spPr>
        <a:xfrm>
          <a:off x="2212064" y="87955"/>
          <a:ext cx="315355" cy="189213"/>
        </a:xfrm>
        <a:prstGeom prst="roundRect">
          <a:avLst>
            <a:gd name="adj" fmla="val 10000"/>
          </a:avLst>
        </a:prstGeom>
        <a:gradFill rotWithShape="0">
          <a:gsLst>
            <a:gs pos="0">
              <a:schemeClr val="accent2">
                <a:lumMod val="75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212064" y="87955"/>
        <a:ext cx="315355" cy="189213"/>
      </dsp:txXfrm>
    </dsp:sp>
    <dsp:sp modelId="{E3311E64-AFF5-4BEE-B12C-22E0E10C2C71}">
      <dsp:nvSpPr>
        <dsp:cNvPr id="0" name=""/>
        <dsp:cNvSpPr/>
      </dsp:nvSpPr>
      <dsp:spPr>
        <a:xfrm>
          <a:off x="255895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2558955" y="143458"/>
        <a:ext cx="66855" cy="78208"/>
      </dsp:txXfrm>
    </dsp:sp>
    <dsp:sp modelId="{7A9C23AC-26A4-43DA-9263-6E466EF5FAAE}">
      <dsp:nvSpPr>
        <dsp:cNvPr id="0" name=""/>
        <dsp:cNvSpPr/>
      </dsp:nvSpPr>
      <dsp:spPr>
        <a:xfrm>
          <a:off x="265356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2653562" y="87955"/>
        <a:ext cx="315355" cy="189213"/>
      </dsp:txXfrm>
    </dsp:sp>
    <dsp:sp modelId="{B417E64A-1800-4F20-98D0-433038338528}">
      <dsp:nvSpPr>
        <dsp:cNvPr id="0" name=""/>
        <dsp:cNvSpPr/>
      </dsp:nvSpPr>
      <dsp:spPr>
        <a:xfrm>
          <a:off x="300045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000453" y="143458"/>
        <a:ext cx="66855" cy="78208"/>
      </dsp:txXfrm>
    </dsp:sp>
    <dsp:sp modelId="{26441F97-1183-4651-A66F-DE2D928A76CE}">
      <dsp:nvSpPr>
        <dsp:cNvPr id="0" name=""/>
        <dsp:cNvSpPr/>
      </dsp:nvSpPr>
      <dsp:spPr>
        <a:xfrm>
          <a:off x="309506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095060" y="87955"/>
        <a:ext cx="315355" cy="189213"/>
      </dsp:txXfrm>
    </dsp:sp>
    <dsp:sp modelId="{A3BC5564-441E-446D-9570-4BFC689F20C9}">
      <dsp:nvSpPr>
        <dsp:cNvPr id="0" name=""/>
        <dsp:cNvSpPr/>
      </dsp:nvSpPr>
      <dsp:spPr>
        <a:xfrm>
          <a:off x="344195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441952" y="143458"/>
        <a:ext cx="66855" cy="78208"/>
      </dsp:txXfrm>
    </dsp:sp>
    <dsp:sp modelId="{7C0FC4AD-402D-4D28-A338-64B5234ED683}">
      <dsp:nvSpPr>
        <dsp:cNvPr id="0" name=""/>
        <dsp:cNvSpPr/>
      </dsp:nvSpPr>
      <dsp:spPr>
        <a:xfrm>
          <a:off x="353655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536558" y="87955"/>
        <a:ext cx="315355" cy="189213"/>
      </dsp:txXfrm>
    </dsp:sp>
    <dsp:sp modelId="{B0E39B35-6518-4BE8-A4B7-2DCF9E9BAFD7}">
      <dsp:nvSpPr>
        <dsp:cNvPr id="0" name=""/>
        <dsp:cNvSpPr/>
      </dsp:nvSpPr>
      <dsp:spPr>
        <a:xfrm>
          <a:off x="3883450"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3883450" y="143458"/>
        <a:ext cx="66855" cy="78208"/>
      </dsp:txXfrm>
    </dsp:sp>
    <dsp:sp modelId="{DC733389-1DC6-4527-9E6D-2853CF249B41}">
      <dsp:nvSpPr>
        <dsp:cNvPr id="0" name=""/>
        <dsp:cNvSpPr/>
      </dsp:nvSpPr>
      <dsp:spPr>
        <a:xfrm>
          <a:off x="397805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3978056" y="87955"/>
        <a:ext cx="315355" cy="189213"/>
      </dsp:txXfrm>
    </dsp:sp>
    <dsp:sp modelId="{902F1091-4BAA-46EA-85D6-42235A5A44A3}">
      <dsp:nvSpPr>
        <dsp:cNvPr id="0" name=""/>
        <dsp:cNvSpPr/>
      </dsp:nvSpPr>
      <dsp:spPr>
        <a:xfrm>
          <a:off x="4324948"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324948" y="143458"/>
        <a:ext cx="66855" cy="78208"/>
      </dsp:txXfrm>
    </dsp:sp>
    <dsp:sp modelId="{71AC2BA8-486A-4EE7-BF86-658523DC027C}">
      <dsp:nvSpPr>
        <dsp:cNvPr id="0" name=""/>
        <dsp:cNvSpPr/>
      </dsp:nvSpPr>
      <dsp:spPr>
        <a:xfrm>
          <a:off x="4419555"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419555" y="87955"/>
        <a:ext cx="315355" cy="189213"/>
      </dsp:txXfrm>
    </dsp:sp>
    <dsp:sp modelId="{52752FA5-58BB-4C6E-A96A-2634E1234BD1}">
      <dsp:nvSpPr>
        <dsp:cNvPr id="0" name=""/>
        <dsp:cNvSpPr/>
      </dsp:nvSpPr>
      <dsp:spPr>
        <a:xfrm>
          <a:off x="4766446"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4766446" y="143458"/>
        <a:ext cx="66855" cy="78208"/>
      </dsp:txXfrm>
    </dsp:sp>
    <dsp:sp modelId="{190EC9F4-DAF4-4A32-BBF3-292AC6C66E3E}">
      <dsp:nvSpPr>
        <dsp:cNvPr id="0" name=""/>
        <dsp:cNvSpPr/>
      </dsp:nvSpPr>
      <dsp:spPr>
        <a:xfrm>
          <a:off x="4861053"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4861053" y="87955"/>
        <a:ext cx="315355" cy="189213"/>
      </dsp:txXfrm>
    </dsp:sp>
    <dsp:sp modelId="{D6D3BDC2-9B0B-4103-B0EF-BCBEF7C22ED1}">
      <dsp:nvSpPr>
        <dsp:cNvPr id="0" name=""/>
        <dsp:cNvSpPr/>
      </dsp:nvSpPr>
      <dsp:spPr>
        <a:xfrm>
          <a:off x="5207944"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207944" y="143458"/>
        <a:ext cx="66855" cy="78208"/>
      </dsp:txXfrm>
    </dsp:sp>
    <dsp:sp modelId="{8554F5E0-048A-4701-8B7F-A34BA235C96B}">
      <dsp:nvSpPr>
        <dsp:cNvPr id="0" name=""/>
        <dsp:cNvSpPr/>
      </dsp:nvSpPr>
      <dsp:spPr>
        <a:xfrm>
          <a:off x="5302551"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302551" y="87955"/>
        <a:ext cx="315355" cy="189213"/>
      </dsp:txXfrm>
    </dsp:sp>
    <dsp:sp modelId="{5A7A4DCA-0B47-4973-81DB-2F2523375ACD}">
      <dsp:nvSpPr>
        <dsp:cNvPr id="0" name=""/>
        <dsp:cNvSpPr/>
      </dsp:nvSpPr>
      <dsp:spPr>
        <a:xfrm>
          <a:off x="5649442"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5649442" y="143458"/>
        <a:ext cx="66855" cy="78208"/>
      </dsp:txXfrm>
    </dsp:sp>
    <dsp:sp modelId="{75EFF135-60BB-4EC6-8EDF-5A904D58706C}">
      <dsp:nvSpPr>
        <dsp:cNvPr id="0" name=""/>
        <dsp:cNvSpPr/>
      </dsp:nvSpPr>
      <dsp:spPr>
        <a:xfrm>
          <a:off x="5744049"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5744049" y="87955"/>
        <a:ext cx="315355" cy="189213"/>
      </dsp:txXfrm>
    </dsp:sp>
    <dsp:sp modelId="{A0FDA379-3886-4B9F-B1C4-F89213EFA059}">
      <dsp:nvSpPr>
        <dsp:cNvPr id="0" name=""/>
        <dsp:cNvSpPr/>
      </dsp:nvSpPr>
      <dsp:spPr>
        <a:xfrm>
          <a:off x="609094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090941" y="143458"/>
        <a:ext cx="66855" cy="78208"/>
      </dsp:txXfrm>
    </dsp:sp>
    <dsp:sp modelId="{B3D0FECA-8ED4-49BC-BDDE-D41FC10F53FE}">
      <dsp:nvSpPr>
        <dsp:cNvPr id="0" name=""/>
        <dsp:cNvSpPr/>
      </dsp:nvSpPr>
      <dsp:spPr>
        <a:xfrm>
          <a:off x="6185547"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185547" y="87955"/>
        <a:ext cx="315355" cy="189213"/>
      </dsp:txXfrm>
    </dsp:sp>
    <dsp:sp modelId="{B851DA5E-0761-436C-9B9C-9676FD205724}">
      <dsp:nvSpPr>
        <dsp:cNvPr id="0" name=""/>
        <dsp:cNvSpPr/>
      </dsp:nvSpPr>
      <dsp:spPr>
        <a:xfrm>
          <a:off x="6532439"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532439" y="143458"/>
        <a:ext cx="66855" cy="78208"/>
      </dsp:txXfrm>
    </dsp:sp>
    <dsp:sp modelId="{439B67F0-CB67-442A-AB2A-5DD86FBC40FC}">
      <dsp:nvSpPr>
        <dsp:cNvPr id="0" name=""/>
        <dsp:cNvSpPr/>
      </dsp:nvSpPr>
      <dsp:spPr>
        <a:xfrm>
          <a:off x="6627046"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6627046" y="87955"/>
        <a:ext cx="315355" cy="189213"/>
      </dsp:txXfrm>
    </dsp:sp>
    <dsp:sp modelId="{01211DF1-9879-4D80-B911-43372D9D1237}">
      <dsp:nvSpPr>
        <dsp:cNvPr id="0" name=""/>
        <dsp:cNvSpPr/>
      </dsp:nvSpPr>
      <dsp:spPr>
        <a:xfrm>
          <a:off x="6973937"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6973937" y="143458"/>
        <a:ext cx="66855" cy="78208"/>
      </dsp:txXfrm>
    </dsp:sp>
    <dsp:sp modelId="{A26DD8F4-3AA7-4BC1-859C-A036EE460FE6}">
      <dsp:nvSpPr>
        <dsp:cNvPr id="0" name=""/>
        <dsp:cNvSpPr/>
      </dsp:nvSpPr>
      <dsp:spPr>
        <a:xfrm>
          <a:off x="7068544"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068544" y="87955"/>
        <a:ext cx="315355" cy="189213"/>
      </dsp:txXfrm>
    </dsp:sp>
    <dsp:sp modelId="{6A4B511C-0DFD-42D5-855C-A8B38531BEF8}">
      <dsp:nvSpPr>
        <dsp:cNvPr id="0" name=""/>
        <dsp:cNvSpPr/>
      </dsp:nvSpPr>
      <dsp:spPr>
        <a:xfrm>
          <a:off x="7415435"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415435" y="143458"/>
        <a:ext cx="66855" cy="78208"/>
      </dsp:txXfrm>
    </dsp:sp>
    <dsp:sp modelId="{CED58FE2-1C2E-4D41-B004-A59FBE1746D9}">
      <dsp:nvSpPr>
        <dsp:cNvPr id="0" name=""/>
        <dsp:cNvSpPr/>
      </dsp:nvSpPr>
      <dsp:spPr>
        <a:xfrm>
          <a:off x="7510042"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510042" y="87955"/>
        <a:ext cx="315355" cy="189213"/>
      </dsp:txXfrm>
    </dsp:sp>
    <dsp:sp modelId="{F8998F13-A122-48A6-A371-C3386D94165B}">
      <dsp:nvSpPr>
        <dsp:cNvPr id="0" name=""/>
        <dsp:cNvSpPr/>
      </dsp:nvSpPr>
      <dsp:spPr>
        <a:xfrm>
          <a:off x="7856933"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7856933" y="143458"/>
        <a:ext cx="66855" cy="78208"/>
      </dsp:txXfrm>
    </dsp:sp>
    <dsp:sp modelId="{E7BB1D5C-70A0-40F5-B38B-759E226515E2}">
      <dsp:nvSpPr>
        <dsp:cNvPr id="0" name=""/>
        <dsp:cNvSpPr/>
      </dsp:nvSpPr>
      <dsp:spPr>
        <a:xfrm>
          <a:off x="7951540"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7951540" y="87955"/>
        <a:ext cx="315355" cy="189213"/>
      </dsp:txXfrm>
    </dsp:sp>
    <dsp:sp modelId="{BF9A9573-4DBC-415F-A574-DAB91A14506B}">
      <dsp:nvSpPr>
        <dsp:cNvPr id="0" name=""/>
        <dsp:cNvSpPr/>
      </dsp:nvSpPr>
      <dsp:spPr>
        <a:xfrm>
          <a:off x="8298431" y="143458"/>
          <a:ext cx="66855" cy="782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AU" sz="500" kern="1200"/>
        </a:p>
      </dsp:txBody>
      <dsp:txXfrm>
        <a:off x="8298431" y="143458"/>
        <a:ext cx="66855" cy="78208"/>
      </dsp:txXfrm>
    </dsp:sp>
    <dsp:sp modelId="{D8F8E68D-12E9-40D8-9079-141ABB758B51}">
      <dsp:nvSpPr>
        <dsp:cNvPr id="0" name=""/>
        <dsp:cNvSpPr/>
      </dsp:nvSpPr>
      <dsp:spPr>
        <a:xfrm>
          <a:off x="8393038" y="87955"/>
          <a:ext cx="315355" cy="189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AU" sz="800" kern="1200" dirty="0"/>
        </a:p>
      </dsp:txBody>
      <dsp:txXfrm>
        <a:off x="8393038" y="87955"/>
        <a:ext cx="315355" cy="18921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9D81B9-E283-4C82-BA8E-142195813610}" type="datetimeFigureOut">
              <a:rPr lang="en-AU" smtClean="0"/>
              <a:pPr/>
              <a:t>4/05/2012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CB7330-D3B3-49DC-919A-065A4FAC1FD5}"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Thus it</a:t>
            </a:r>
            <a:r>
              <a:rPr lang="en-AU" baseline="0" dirty="0" smtClean="0"/>
              <a:t> worth looking at the entire program, rather than just addressing one aspect of the program in isolation from the program...</a:t>
            </a:r>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10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And to really</a:t>
            </a:r>
            <a:r>
              <a:rPr lang="en-AU" baseline="0" dirty="0" smtClean="0"/>
              <a:t> understand retention, we n</a:t>
            </a:r>
            <a:r>
              <a:rPr lang="en-AU" dirty="0" smtClean="0"/>
              <a:t>eed as</a:t>
            </a:r>
            <a:r>
              <a:rPr lang="en-AU" baseline="0" dirty="0" smtClean="0"/>
              <a:t> much information as possible as to how subjects are taught: course content, methods of assessment, success rates of past students, perhaps employment after the degree.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baseline="0" dirty="0" smtClean="0"/>
          </a:p>
          <a:p>
            <a:pPr>
              <a:buFont typeface="Arial" pitchFamily="34" charset="0"/>
              <a:buChar char="•"/>
            </a:pPr>
            <a:r>
              <a:rPr lang="en-AU" baseline="0" dirty="0" smtClean="0"/>
              <a:t>But the literature points to some key concepts in terms of teaching and learning and retention in that a) </a:t>
            </a:r>
            <a:r>
              <a:rPr lang="en-AU" i="1" dirty="0" smtClean="0"/>
              <a:t>It must be important; it must have some value to the learner</a:t>
            </a:r>
            <a:r>
              <a:rPr lang="en-AU" i="1" baseline="0" dirty="0" smtClean="0"/>
              <a:t> and, b)</a:t>
            </a:r>
            <a:r>
              <a:rPr lang="en-AU" i="1" dirty="0" smtClean="0"/>
              <a:t>The learner needs to expect success when engaging the learning tasks (Biggs, Tang, 2007)</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How do the less academically focussed students see value and personal success in the tasks? (</a:t>
            </a:r>
            <a:r>
              <a:rPr lang="en-AU" dirty="0" err="1" smtClean="0"/>
              <a:t>ie</a:t>
            </a:r>
            <a:r>
              <a:rPr lang="en-AU" dirty="0" smtClean="0"/>
              <a:t>. what’s in it for them? Are there examples that resonate with their experience?) (the public sphere</a:t>
            </a:r>
            <a:r>
              <a:rPr lang="en-AU" baseline="0" dirty="0" smtClean="0"/>
              <a:t> example and teaching overseas students)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Also, teaching through problems and scenarios (as in teaching through scenarios and ethics in information systems. Use the example of the auto-pilot system</a:t>
            </a:r>
            <a:endParaRPr lang="en-AU" dirty="0" smtClean="0"/>
          </a:p>
          <a:p>
            <a:pPr>
              <a:buFont typeface="Arial" pitchFamily="34" charset="0"/>
              <a:buChar char="•"/>
            </a:pPr>
            <a:r>
              <a:rPr lang="en-AU" dirty="0" smtClean="0"/>
              <a:t>Link</a:t>
            </a:r>
            <a:r>
              <a:rPr lang="en-AU" baseline="0" dirty="0" smtClean="0"/>
              <a:t> between cohesion and focus of the course and student retention (especially for the weaker students that require greater direction)  </a:t>
            </a:r>
            <a:r>
              <a:rPr lang="en-AU" dirty="0" smtClean="0"/>
              <a:t>Clarifying goals and objectives aligns with much of the literature on ‘constructive alignment’...Lack of goals exacerbates negative views from weaker starters...</a:t>
            </a:r>
          </a:p>
          <a:p>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12</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Other</a:t>
            </a:r>
            <a:r>
              <a:rPr lang="en-AU" baseline="0" dirty="0" smtClean="0"/>
              <a:t> teaching and learning strategies, particularly at the level of the classroom include the teaching climate through the positive reinforcement of student success, and the alignment of learning outcomes with assessment. And there has been a lot of work done on assessment through rubrics which is part of what is termed a ‘flexible learning’ approach. It is like a marking sheet that breaks assessment down into certain learning outcomes...</a:t>
            </a:r>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13</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A particular</a:t>
            </a:r>
            <a:r>
              <a:rPr lang="en-AU" baseline="0" dirty="0" smtClean="0"/>
              <a:t> emphasis on what the student does; both inside and outside the classroom...(and a particular good method of understanding this is called ‘cultural probes’ developed by William </a:t>
            </a:r>
            <a:r>
              <a:rPr lang="en-AU" baseline="0" dirty="0" err="1" smtClean="0"/>
              <a:t>Gaver</a:t>
            </a:r>
            <a:r>
              <a:rPr lang="en-AU" baseline="0" dirty="0" smtClean="0"/>
              <a:t>. A Kit of diaries, cameras etc. are used to record situations. And I know that both Kay Souter and Matthew Riddle here at La Trobe have used this approach in deterring learning spaces here at the university.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dirty="0" smtClean="0"/>
          </a:p>
          <a:p>
            <a:pPr>
              <a:buFont typeface="Arial" pitchFamily="34" charset="0"/>
              <a:buChar char="•"/>
            </a:pPr>
            <a:r>
              <a:rPr lang="en-AU" dirty="0" smtClean="0"/>
              <a:t>What</a:t>
            </a:r>
            <a:r>
              <a:rPr lang="en-AU" baseline="0" dirty="0" smtClean="0"/>
              <a:t> learning activities need to take place to achieve the desired learning outcomes (how is flexibility a part of this?). </a:t>
            </a:r>
          </a:p>
          <a:p>
            <a:pPr>
              <a:buFont typeface="Arial" pitchFamily="34" charset="0"/>
              <a:buChar char="•"/>
            </a:pPr>
            <a:r>
              <a:rPr lang="en-AU" baseline="0" dirty="0" smtClean="0"/>
              <a:t>A set of learning activities, so flexible, to broker certain learning outcomes...</a:t>
            </a:r>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14</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15</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A Learning</a:t>
            </a:r>
            <a:r>
              <a:rPr lang="en-AU" baseline="0" dirty="0" smtClean="0"/>
              <a:t> tool...</a:t>
            </a:r>
            <a:endParaRPr lang="en-AU" dirty="0" smtClean="0"/>
          </a:p>
          <a:p>
            <a:pPr>
              <a:buFont typeface="Arial" pitchFamily="34" charset="0"/>
              <a:buChar char="•"/>
            </a:pPr>
            <a:endParaRPr lang="en-AU" dirty="0" smtClean="0"/>
          </a:p>
          <a:p>
            <a:pPr>
              <a:buFont typeface="Arial" pitchFamily="34" charset="0"/>
              <a:buChar char="•"/>
            </a:pPr>
            <a:r>
              <a:rPr lang="en-AU" dirty="0" smtClean="0"/>
              <a:t>Rubrics: timing and quality of feedback and self-directed learning...</a:t>
            </a:r>
          </a:p>
          <a:p>
            <a:pPr>
              <a:buFont typeface="Arial" pitchFamily="34" charset="0"/>
              <a:buChar char="•"/>
            </a:pPr>
            <a:r>
              <a:rPr lang="en-AU" dirty="0" smtClean="0"/>
              <a:t>Identifying students at risk (through </a:t>
            </a:r>
            <a:r>
              <a:rPr lang="en-AU" dirty="0" err="1" smtClean="0"/>
              <a:t>moodle</a:t>
            </a:r>
            <a:r>
              <a:rPr lang="en-AU" dirty="0" smtClean="0"/>
              <a:t> plug-ins and other methods)</a:t>
            </a:r>
          </a:p>
          <a:p>
            <a:pPr>
              <a:buFont typeface="Arial" pitchFamily="34" charset="0"/>
              <a:buChar char="•"/>
            </a:pPr>
            <a:endParaRPr lang="en-AU" dirty="0" smtClean="0"/>
          </a:p>
          <a:p>
            <a:pPr>
              <a:buFont typeface="Arial" pitchFamily="34" charset="0"/>
              <a:buChar char="•"/>
            </a:pPr>
            <a:r>
              <a:rPr lang="en-AU" dirty="0" smtClean="0"/>
              <a:t>Rubrics have become popular with teachers as a means of communicating expectations for an assignment, providing focused feedback on works in progress, and grading final products. Although educators tend to define the word “rubric” in slightly different ways, Heidi Andrade’s commonly accepted definition is a document that articulates the expectations for an assignment by listing the criteria, or what counts, and describing levels of quality from excellent to poor. </a:t>
            </a:r>
          </a:p>
          <a:p>
            <a:pPr>
              <a:buFont typeface="Arial" pitchFamily="34" charset="0"/>
              <a:buChar char="•"/>
            </a:pPr>
            <a:endParaRPr lang="en-AU" dirty="0" smtClean="0"/>
          </a:p>
          <a:p>
            <a:pPr>
              <a:buFont typeface="Arial" pitchFamily="34" charset="0"/>
              <a:buChar char="•"/>
            </a:pPr>
            <a:r>
              <a:rPr lang="en-AU" dirty="0" smtClean="0"/>
              <a:t>Rubrics are often used to grade student work but they can serve another, more important, role as well: Rubrics can teach as well as evaluate. When used as part of a formative, student-</a:t>
            </a:r>
            <a:r>
              <a:rPr lang="en-AU" dirty="0" err="1" smtClean="0"/>
              <a:t>centered</a:t>
            </a:r>
            <a:r>
              <a:rPr lang="en-AU" dirty="0" smtClean="0"/>
              <a:t> approach to assessment, rubrics have the potential to help students develop understanding and skill, as well as make dependable judgments about the quality of their own work. Students should be able to use rubrics in many of the same ways that teachers use them—to clarify the standards for a quality performance, and to guide ongoing feedback about progress toward those standards</a:t>
            </a:r>
          </a:p>
          <a:p>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16</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17</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This is a learner community model. This was partly developed by Professor Harold Short of King’s College London, who I invited to speak in Melbourne last week particularly in terms of issues around developing curriculum in digital humanities.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And a program that Professor Short developed (and I later helped assess and wrote a report about) was called ‘the methods’ network that was partly based upon this ‘methodological commons’ idea.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Basically it was a series of 50 or so workshops at a national level around key methods developed in certain disciplines (like text analysis in linguistics and text mining for historians). And individuals from other disciplines would be invited to the workshops in the hope of building communities of practice and synergies around the methods.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And this ‘methodological commons’ has been used in a number of ‘professional development’ type activities, like the ‘teachers at work’ program at RMIT (say where a popular media teacher will talk about his issues with teaching with blogs etc.)</a:t>
            </a:r>
          </a:p>
        </p:txBody>
      </p:sp>
      <p:sp>
        <p:nvSpPr>
          <p:cNvPr id="4" name="Slide Number Placeholder 3"/>
          <p:cNvSpPr>
            <a:spLocks noGrp="1"/>
          </p:cNvSpPr>
          <p:nvPr>
            <p:ph type="sldNum" sz="quarter" idx="10"/>
          </p:nvPr>
        </p:nvSpPr>
        <p:spPr/>
        <p:txBody>
          <a:bodyPr/>
          <a:lstStyle/>
          <a:p>
            <a:fld id="{78CB7330-D3B3-49DC-919A-065A4FAC1FD5}" type="slidenum">
              <a:rPr lang="en-AU" smtClean="0"/>
              <a:pPr/>
              <a:t>18</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And another</a:t>
            </a:r>
            <a:r>
              <a:rPr lang="en-AU" baseline="0" dirty="0" smtClean="0"/>
              <a:t> approach that I have tried is </a:t>
            </a:r>
            <a:r>
              <a:rPr lang="en-AU" baseline="0" dirty="0" err="1" smtClean="0"/>
              <a:t>THATCamp</a:t>
            </a:r>
            <a:r>
              <a:rPr lang="en-AU" baseline="0" dirty="0" smtClean="0"/>
              <a:t> (Technology and humanities camp) which is an ‘unconference’ model.</a:t>
            </a:r>
            <a:endParaRPr lang="en-AU" dirty="0" smtClean="0"/>
          </a:p>
          <a:p>
            <a:pPr>
              <a:buFont typeface="Arial" pitchFamily="34" charset="0"/>
              <a:buChar char="•"/>
            </a:pPr>
            <a:r>
              <a:rPr lang="en-AU" baseline="0" dirty="0" err="1" smtClean="0"/>
              <a:t>THATCamp</a:t>
            </a:r>
            <a:r>
              <a:rPr lang="en-AU" baseline="0" dirty="0" smtClean="0"/>
              <a:t> as a ‘professional development’ activity and a ‘bottom up’ approach to exchanging ideas about computing in the humanities. </a:t>
            </a:r>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19</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General</a:t>
            </a:r>
            <a:r>
              <a:rPr lang="en-AU" baseline="0" dirty="0" smtClean="0"/>
              <a:t> issues around retention and flexibility in the present landscape and suggest some professional development practices to address the issues within an overall program of activities (and I’ll show u some of the professional development activities I have tried towards the end of the presentation)</a:t>
            </a: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78CB7330-D3B3-49DC-919A-065A4FAC1FD5}" type="slidenum">
              <a:rPr lang="en-AU" smtClean="0"/>
              <a:pPr/>
              <a:t>2</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This is the opening morning session of </a:t>
            </a:r>
            <a:r>
              <a:rPr lang="en-AU" dirty="0" err="1" smtClean="0"/>
              <a:t>THATcamp</a:t>
            </a:r>
            <a:r>
              <a:rPr lang="en-AU" baseline="0" dirty="0" smtClean="0"/>
              <a:t>. Participants bring along there own session ideas and they are written on a board and then the participants vote on those sessions and they become part of the days itinerary. And they go to break-out rooms to discuss the particular theme...</a:t>
            </a:r>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20</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And this is one</a:t>
            </a:r>
            <a:r>
              <a:rPr lang="en-AU" baseline="0" dirty="0" smtClean="0"/>
              <a:t> of the break-out sessions on ‘pedagogy’. And of particular note, is that out of </a:t>
            </a:r>
            <a:r>
              <a:rPr lang="en-AU" baseline="0" dirty="0" err="1" smtClean="0"/>
              <a:t>THATCamp</a:t>
            </a:r>
            <a:r>
              <a:rPr lang="en-AU" baseline="0" dirty="0" smtClean="0"/>
              <a:t> Melbourne we proposed the recently successful </a:t>
            </a:r>
            <a:r>
              <a:rPr lang="en-AU" baseline="0" dirty="0" err="1" smtClean="0"/>
              <a:t>HuNI</a:t>
            </a:r>
            <a:r>
              <a:rPr lang="en-AU" baseline="0" dirty="0" smtClean="0"/>
              <a:t> project (or the Humanities united Network Infrastructure). Led by Professor Den Verhoeven of Deakin University.</a:t>
            </a: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78CB7330-D3B3-49DC-919A-065A4FAC1FD5}" type="slidenum">
              <a:rPr lang="en-AU" smtClean="0"/>
              <a:pPr/>
              <a:t>21</a:t>
            </a:fld>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So what</a:t>
            </a:r>
            <a:r>
              <a:rPr lang="en-AU" baseline="0" dirty="0" smtClean="0"/>
              <a:t> we will build is a </a:t>
            </a:r>
            <a:r>
              <a:rPr lang="en-AU" dirty="0" smtClean="0"/>
              <a:t>Virtual Laboratory</a:t>
            </a:r>
            <a:r>
              <a:rPr lang="en-AU" baseline="0" dirty="0" smtClean="0"/>
              <a:t> (</a:t>
            </a:r>
            <a:r>
              <a:rPr lang="en-AU" dirty="0" smtClean="0"/>
              <a:t>this has</a:t>
            </a:r>
            <a:r>
              <a:rPr lang="en-AU" baseline="0" dirty="0" smtClean="0"/>
              <a:t> been a focus of some of my research over recent years). It is a $1.3 Million dollar project to link some of Australia’s key data sources. It will not only link them but also provide a learning space where students and researchers can query them and form learning communities and do innovative analysis on them.</a:t>
            </a:r>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22</a:t>
            </a:fld>
            <a:endParaRPr lang="en-A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And this is a list of the partners</a:t>
            </a:r>
            <a:r>
              <a:rPr lang="en-AU" baseline="0" dirty="0" smtClean="0"/>
              <a:t> that I have listed on my blog. </a:t>
            </a:r>
          </a:p>
          <a:p>
            <a:pPr>
              <a:buFont typeface="Arial" pitchFamily="34" charset="0"/>
              <a:buChar char="•"/>
            </a:pPr>
            <a:r>
              <a:rPr lang="en-AU" baseline="0" dirty="0" smtClean="0"/>
              <a:t>So the point is that flexible learning isn’t just about Moodle and other Learner Management Systems; there are a bunch of other resources and tools out there that can be used in teaching and learning in the classroom and other places where learning happen.</a:t>
            </a: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78CB7330-D3B3-49DC-919A-065A4FAC1FD5}" type="slidenum">
              <a:rPr lang="en-AU" smtClean="0"/>
              <a:pPr/>
              <a:t>23</a:t>
            </a:fld>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Another</a:t>
            </a:r>
            <a:r>
              <a:rPr lang="en-AU" baseline="0" dirty="0" smtClean="0"/>
              <a:t> thing I tried along the line of a more informal approach to community building is a pub night called ‘decoding digital humanities’. And we did this in conjunction with UCL’s Centre for Digital Humanities in the UK and we discussed papers and software etc</a:t>
            </a:r>
            <a:r>
              <a:rPr lang="en-AU" baseline="0" smtClean="0"/>
              <a:t>.  </a:t>
            </a:r>
            <a:endParaRPr lang="en-AU" dirty="0" smtClean="0"/>
          </a:p>
        </p:txBody>
      </p:sp>
      <p:sp>
        <p:nvSpPr>
          <p:cNvPr id="4" name="Slide Number Placeholder 3"/>
          <p:cNvSpPr>
            <a:spLocks noGrp="1"/>
          </p:cNvSpPr>
          <p:nvPr>
            <p:ph type="sldNum" sz="quarter" idx="10"/>
          </p:nvPr>
        </p:nvSpPr>
        <p:spPr/>
        <p:txBody>
          <a:bodyPr/>
          <a:lstStyle/>
          <a:p>
            <a:fld id="{78CB7330-D3B3-49DC-919A-065A4FAC1FD5}" type="slidenum">
              <a:rPr lang="en-AU" smtClean="0"/>
              <a:pPr/>
              <a:t>24</a:t>
            </a:fld>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 And one</a:t>
            </a:r>
            <a:r>
              <a:rPr lang="en-AU" baseline="0" dirty="0" smtClean="0"/>
              <a:t> of the major contributions that the digital humanities makes to teaching is that it p</a:t>
            </a:r>
            <a:r>
              <a:rPr lang="en-AU" dirty="0" smtClean="0"/>
              <a:t>rovides technical architectures that open-up critical interpretations of digital objects (within assessable tasks) to broader audiences of students</a:t>
            </a:r>
          </a:p>
          <a:p>
            <a:pPr>
              <a:buFont typeface="Arial" pitchFamily="34" charset="0"/>
              <a:buChar char="•"/>
            </a:pPr>
            <a:r>
              <a:rPr lang="en-AU" dirty="0" smtClean="0"/>
              <a:t> And</a:t>
            </a:r>
            <a:r>
              <a:rPr lang="en-AU" baseline="0" dirty="0" smtClean="0"/>
              <a:t> this is important because </a:t>
            </a:r>
            <a:r>
              <a:rPr lang="en-AU" dirty="0" smtClean="0"/>
              <a:t>Information retrieval and analysis skills become more important through the increase of social/cultural data</a:t>
            </a:r>
            <a:r>
              <a:rPr lang="en-AU" baseline="0" dirty="0" smtClean="0"/>
              <a:t> and the increasing use of the internet as a learning tool in all sorts of learning contexts.</a:t>
            </a:r>
          </a:p>
          <a:p>
            <a:pPr>
              <a:buFont typeface="Arial" pitchFamily="34" charset="0"/>
              <a:buChar char="•"/>
            </a:pPr>
            <a:r>
              <a:rPr lang="en-AU" dirty="0" smtClean="0"/>
              <a:t>Provide technical architectures that open-up critical interpretations of digital objects (within assessable tasks) to broader audiences of students</a:t>
            </a:r>
          </a:p>
          <a:p>
            <a:r>
              <a:rPr lang="en-AU" dirty="0" smtClean="0"/>
              <a:t>Information retrieval and analysis skills become more important through the increase of social/cultural data </a:t>
            </a:r>
          </a:p>
          <a:p>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25</a:t>
            </a:fld>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So</a:t>
            </a:r>
            <a:r>
              <a:rPr lang="en-AU" baseline="0" dirty="0" smtClean="0"/>
              <a:t> to conclude, we can’t look at questions of retention and flexibility is an isolated way, they must be seen within a larger and interrelated framework of the promotion of excellence teaching (through models such as constructive alignment that </a:t>
            </a:r>
            <a:r>
              <a:rPr lang="en-AU" baseline="0" dirty="0" err="1" smtClean="0"/>
              <a:t>i</a:t>
            </a:r>
            <a:r>
              <a:rPr lang="en-AU" baseline="0" dirty="0" smtClean="0"/>
              <a:t> believe has informed much of the curriculum renewal plans here at La Trobe.</a:t>
            </a:r>
            <a:endParaRPr lang="en-AU" dirty="0" smtClean="0"/>
          </a:p>
        </p:txBody>
      </p:sp>
      <p:sp>
        <p:nvSpPr>
          <p:cNvPr id="4" name="Slide Number Placeholder 3"/>
          <p:cNvSpPr>
            <a:spLocks noGrp="1"/>
          </p:cNvSpPr>
          <p:nvPr>
            <p:ph type="sldNum" sz="quarter" idx="10"/>
          </p:nvPr>
        </p:nvSpPr>
        <p:spPr/>
        <p:txBody>
          <a:bodyPr/>
          <a:lstStyle/>
          <a:p>
            <a:fld id="{78CB7330-D3B3-49DC-919A-065A4FAC1FD5}" type="slidenum">
              <a:rPr lang="en-AU" smtClean="0"/>
              <a:pPr/>
              <a:t>26</a:t>
            </a:fld>
            <a:endParaRPr lang="en-A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i="0" dirty="0" smtClean="0"/>
              <a:t>good teaching a must for retention...but more research needed on the link between quality of teaching and retention</a:t>
            </a:r>
          </a:p>
          <a:p>
            <a:pPr>
              <a:buFont typeface="Arial" pitchFamily="34" charset="0"/>
              <a:buChar char="•"/>
            </a:pPr>
            <a:r>
              <a:rPr lang="en-AU" dirty="0" smtClean="0"/>
              <a:t>Growing</a:t>
            </a:r>
            <a:r>
              <a:rPr lang="en-AU" baseline="0" dirty="0" smtClean="0"/>
              <a:t> diversity of the student body requires some experimentation with new ways to promote and assess learning (RMIT Chancellor)</a:t>
            </a:r>
          </a:p>
          <a:p>
            <a:pPr>
              <a:buFont typeface="Arial" pitchFamily="34" charset="0"/>
              <a:buChar char="•"/>
            </a:pPr>
            <a:r>
              <a:rPr lang="en-AU" baseline="0" dirty="0" smtClean="0"/>
              <a:t>Look for ways to take advantage of this diversity.</a:t>
            </a:r>
          </a:p>
          <a:p>
            <a:pPr>
              <a:buFont typeface="Arial" pitchFamily="34" charset="0"/>
              <a:buChar char="•"/>
            </a:pPr>
            <a:r>
              <a:rPr lang="en-AU" baseline="0" dirty="0" smtClean="0"/>
              <a:t>Important to stick to educational goals and outcomes...</a:t>
            </a:r>
          </a:p>
          <a:p>
            <a:pPr>
              <a:buFont typeface="Arial" pitchFamily="34" charset="0"/>
              <a:buChar char="•"/>
            </a:pPr>
            <a:r>
              <a:rPr lang="en-AU" baseline="0" dirty="0" smtClean="0"/>
              <a:t>An important part of the student experience is access to resources outside the classroom...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aseline="0" dirty="0" smtClean="0"/>
              <a:t>Look to the OTL to support innovation in teaching and learning</a:t>
            </a:r>
            <a:endParaRPr lang="en-AU" dirty="0" smtClean="0"/>
          </a:p>
          <a:p>
            <a:pPr>
              <a:buFont typeface="Arial" pitchFamily="34" charset="0"/>
              <a:buChar char="•"/>
            </a:pPr>
            <a:r>
              <a:rPr lang="en-AU" dirty="0" smtClean="0"/>
              <a:t>And in terms</a:t>
            </a:r>
            <a:r>
              <a:rPr lang="en-AU" baseline="0" dirty="0" smtClean="0"/>
              <a:t> of these issues of </a:t>
            </a:r>
            <a:r>
              <a:rPr lang="en-AU" dirty="0" smtClean="0"/>
              <a:t>Retention and flexibility: it</a:t>
            </a:r>
            <a:r>
              <a:rPr lang="en-AU" baseline="0" dirty="0" smtClean="0"/>
              <a:t> is always important to remember </a:t>
            </a:r>
            <a:r>
              <a:rPr lang="en-AU" dirty="0" smtClean="0"/>
              <a:t>at its heart education is a social process! </a:t>
            </a:r>
          </a:p>
          <a:p>
            <a:pPr>
              <a:buFont typeface="Arial" pitchFamily="34" charset="0"/>
              <a:buChar char="•"/>
            </a:pPr>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27</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Waves</a:t>
            </a:r>
            <a:r>
              <a:rPr lang="en-AU" baseline="0" dirty="0" smtClean="0"/>
              <a:t> of deregulation (and re-regulation) of the Australian higher education system.</a:t>
            </a:r>
          </a:p>
          <a:p>
            <a:pPr>
              <a:buFont typeface="Arial" pitchFamily="34" charset="0"/>
              <a:buChar char="•"/>
            </a:pPr>
            <a:r>
              <a:rPr lang="en-AU" baseline="0" dirty="0" smtClean="0"/>
              <a:t>Bradley Review (2008), there is an aspiration to get 40% of 25-34 year olds to hold a Bachelor degree by 2020</a:t>
            </a:r>
            <a:endParaRPr lang="en-AU" dirty="0" smtClean="0"/>
          </a:p>
          <a:p>
            <a:pPr>
              <a:buFont typeface="Arial" pitchFamily="34" charset="0"/>
              <a:buChar char="•"/>
            </a:pPr>
            <a:r>
              <a:rPr lang="en-AU" dirty="0" smtClean="0"/>
              <a:t>And indeed,</a:t>
            </a:r>
            <a:r>
              <a:rPr lang="en-AU" baseline="0" dirty="0" smtClean="0"/>
              <a:t> it is estimated that those born around 1995, about 45% will enter HE sometime in their life (completing or otherwise)</a:t>
            </a:r>
          </a:p>
          <a:p>
            <a:pPr>
              <a:buFont typeface="Arial" pitchFamily="34" charset="0"/>
              <a:buChar char="•"/>
            </a:pPr>
            <a:r>
              <a:rPr lang="en-AU" baseline="0" dirty="0" smtClean="0"/>
              <a:t>This year we also have uncapped domestic student numbers and also the decline of international students (that has his some universities more than others, particularly Monash)</a:t>
            </a:r>
          </a:p>
          <a:p>
            <a:pPr>
              <a:buFont typeface="Arial" pitchFamily="34" charset="0"/>
              <a:buChar char="•"/>
            </a:pPr>
            <a:r>
              <a:rPr lang="en-AU" baseline="0" dirty="0" smtClean="0"/>
              <a:t>And also, there are government equity plans that not only require Universities to target and enrol underrepresented groups, but also to focus upon their success and retention .</a:t>
            </a:r>
          </a:p>
          <a:p>
            <a:pPr>
              <a:buFont typeface="Arial" pitchFamily="34" charset="0"/>
              <a:buChar char="•"/>
            </a:pPr>
            <a:endParaRPr lang="en-AU" dirty="0" smtClean="0"/>
          </a:p>
        </p:txBody>
      </p:sp>
      <p:sp>
        <p:nvSpPr>
          <p:cNvPr id="4" name="Slide Number Placeholder 3"/>
          <p:cNvSpPr>
            <a:spLocks noGrp="1"/>
          </p:cNvSpPr>
          <p:nvPr>
            <p:ph type="sldNum" sz="quarter" idx="10"/>
          </p:nvPr>
        </p:nvSpPr>
        <p:spPr/>
        <p:txBody>
          <a:bodyPr/>
          <a:lstStyle/>
          <a:p>
            <a:fld id="{78CB7330-D3B3-49DC-919A-065A4FAC1FD5}"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This is the present situation at La Trobe</a:t>
            </a:r>
            <a:r>
              <a:rPr lang="en-AU" baseline="0" dirty="0" smtClean="0"/>
              <a:t> (and I can only rely on articles and data that is already in the public sphere).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40% of students the first to</a:t>
            </a:r>
            <a:r>
              <a:rPr lang="en-AU" baseline="0" dirty="0" smtClean="0"/>
              <a:t> attend university (recent survey at La Trobe)</a:t>
            </a:r>
            <a:endParaRPr lang="en-AU" dirty="0" smtClean="0"/>
          </a:p>
          <a:p>
            <a:pPr>
              <a:buFont typeface="Arial" pitchFamily="34" charset="0"/>
              <a:buChar char="•"/>
            </a:pPr>
            <a:r>
              <a:rPr lang="en-AU" dirty="0" smtClean="0"/>
              <a:t>La Trobe has always enrolled a large number</a:t>
            </a:r>
            <a:r>
              <a:rPr lang="en-AU" baseline="0" dirty="0" smtClean="0"/>
              <a:t> of students from Low Socio-Economic Status and indeed there is an upward trend here.</a:t>
            </a:r>
          </a:p>
          <a:p>
            <a:pPr>
              <a:buFont typeface="Arial" pitchFamily="34" charset="0"/>
              <a:buChar char="•"/>
            </a:pPr>
            <a:r>
              <a:rPr lang="en-AU" baseline="0" dirty="0" smtClean="0"/>
              <a:t>And a success rate of less than 1.0 indicates that they are withdrawing at a greater rate than the general student population...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National average of 70% completion (McInnis, James, 2004) (and I am not</a:t>
            </a:r>
            <a:r>
              <a:rPr lang="en-AU" baseline="0" dirty="0" smtClean="0"/>
              <a:t> sure how La Trobe benchmarks against this figure or how the faculty benchmarks itself)</a:t>
            </a:r>
            <a:endParaRPr lang="en-AU"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These</a:t>
            </a:r>
            <a:r>
              <a:rPr lang="en-AU" baseline="0" dirty="0" smtClean="0"/>
              <a:t> are some of the problems of students from Low Socio-Economic backgrounds that may effect their retention rates.</a:t>
            </a:r>
            <a:endParaRPr lang="en-AU" dirty="0" smtClean="0"/>
          </a:p>
          <a:p>
            <a:pPr>
              <a:buFont typeface="Arial" pitchFamily="34" charset="0"/>
              <a:buChar char="•"/>
            </a:pPr>
            <a:r>
              <a:rPr lang="en-AU" dirty="0" smtClean="0"/>
              <a:t>Not necessarily a straight</a:t>
            </a:r>
            <a:r>
              <a:rPr lang="en-AU" baseline="0" dirty="0" smtClean="0"/>
              <a:t> forward causality and therefore, not a straightforward fix.</a:t>
            </a:r>
          </a:p>
          <a:p>
            <a:pPr>
              <a:buFont typeface="Arial" pitchFamily="34" charset="0"/>
              <a:buChar char="•"/>
            </a:pPr>
            <a:r>
              <a:rPr lang="en-AU" dirty="0" smtClean="0"/>
              <a:t>Isolation a big factor in withdrawal</a:t>
            </a:r>
          </a:p>
          <a:p>
            <a:pPr>
              <a:buFont typeface="Arial" pitchFamily="34" charset="0"/>
              <a:buChar char="•"/>
            </a:pPr>
            <a:r>
              <a:rPr lang="en-AU" dirty="0" smtClean="0"/>
              <a:t>Transfer to another institution? (Australian system quite flexible). And other external factors...</a:t>
            </a:r>
          </a:p>
          <a:p>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Some of</a:t>
            </a:r>
            <a:r>
              <a:rPr lang="en-AU" baseline="0" dirty="0" smtClean="0"/>
              <a:t> the reasons why retention is a particular concern for a University such as La Trobe...</a:t>
            </a:r>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And these</a:t>
            </a:r>
            <a:r>
              <a:rPr lang="en-AU" baseline="0" dirty="0" smtClean="0"/>
              <a:t> are some of the reasons why students leave their programs.  And again some of the external factors are difficult to address, but there are a number of strategies that a university can undertake to address student retention and success in their programs.</a:t>
            </a:r>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These strategies includ</a:t>
            </a:r>
            <a:r>
              <a:rPr lang="en-AU" baseline="0" dirty="0" smtClean="0"/>
              <a:t>e better marking and recruitment that facilitates better choices in program by the students (such as open days)</a:t>
            </a:r>
          </a:p>
          <a:p>
            <a:pPr>
              <a:buFont typeface="Arial" pitchFamily="34" charset="0"/>
              <a:buChar char="•"/>
            </a:pPr>
            <a:r>
              <a:rPr lang="en-AU" baseline="0" dirty="0" smtClean="0"/>
              <a:t>Transition management (</a:t>
            </a:r>
            <a:r>
              <a:rPr lang="en-AU" baseline="0" dirty="0" err="1" smtClean="0"/>
              <a:t>ie</a:t>
            </a:r>
            <a:r>
              <a:rPr lang="en-AU" baseline="0" dirty="0" smtClean="0"/>
              <a:t>. programs for special entry students)</a:t>
            </a:r>
          </a:p>
          <a:p>
            <a:pPr>
              <a:buFont typeface="Arial" pitchFamily="34" charset="0"/>
              <a:buChar char="•"/>
            </a:pPr>
            <a:r>
              <a:rPr lang="en-AU" baseline="0" dirty="0" smtClean="0"/>
              <a:t>Student support programs,</a:t>
            </a:r>
          </a:p>
          <a:p>
            <a:pPr>
              <a:buFont typeface="Arial" pitchFamily="34" charset="0"/>
              <a:buChar char="•"/>
            </a:pPr>
            <a:r>
              <a:rPr lang="en-AU" baseline="0" dirty="0" smtClean="0"/>
              <a:t>Development of learning communities (that promote retention and interdisciplary work)</a:t>
            </a:r>
          </a:p>
          <a:p>
            <a:pPr>
              <a:buFont typeface="Arial" pitchFamily="34" charset="0"/>
              <a:buChar char="•"/>
            </a:pPr>
            <a:r>
              <a:rPr lang="en-AU" baseline="0" dirty="0" smtClean="0"/>
              <a:t>And teaching and learning</a:t>
            </a:r>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8</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And Ill concentrate on teaching on learning because (as follows)...</a:t>
            </a:r>
            <a:endParaRPr lang="en-AU" dirty="0"/>
          </a:p>
        </p:txBody>
      </p:sp>
      <p:sp>
        <p:nvSpPr>
          <p:cNvPr id="4" name="Slide Number Placeholder 3"/>
          <p:cNvSpPr>
            <a:spLocks noGrp="1"/>
          </p:cNvSpPr>
          <p:nvPr>
            <p:ph type="sldNum" sz="quarter" idx="10"/>
          </p:nvPr>
        </p:nvSpPr>
        <p:spPr/>
        <p:txBody>
          <a:bodyPr/>
          <a:lstStyle/>
          <a:p>
            <a:fld id="{78CB7330-D3B3-49DC-919A-065A4FAC1FD5}"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A5C4692-9F29-484C-BCDA-93D1A7CD401A}" type="datetime1">
              <a:rPr lang="en-AU" smtClean="0"/>
              <a:pPr/>
              <a:t>4/05/2012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DA1BBD-62E9-4F9A-9A31-9CCA733F53F6}"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BB94FED-7B0B-4255-B109-140BA9CE60BA}" type="datetime1">
              <a:rPr lang="en-AU" smtClean="0"/>
              <a:pPr/>
              <a:t>4/05/2012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DA1BBD-62E9-4F9A-9A31-9CCA733F53F6}"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566CA5D-2978-4B9B-BA89-4CA0BF2F10AE}" type="datetime1">
              <a:rPr lang="en-AU" smtClean="0"/>
              <a:pPr/>
              <a:t>4/05/2012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DA1BBD-62E9-4F9A-9A31-9CCA733F53F6}"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2F6B11E-2A62-4EF7-944B-75E2AF79D77F}" type="datetime1">
              <a:rPr lang="en-AU" smtClean="0"/>
              <a:pPr/>
              <a:t>4/05/2012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DA1BBD-62E9-4F9A-9A31-9CCA733F53F6}"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F3F15-B58D-4F6F-8583-0AD1DFD57B5F}" type="datetime1">
              <a:rPr lang="en-AU" smtClean="0"/>
              <a:pPr/>
              <a:t>4/05/2012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DA1BBD-62E9-4F9A-9A31-9CCA733F53F6}"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BCD6344-3AB9-4EEA-A4A5-665515A93D4A}" type="datetime1">
              <a:rPr lang="en-AU" smtClean="0"/>
              <a:pPr/>
              <a:t>4/05/2012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DA1BBD-62E9-4F9A-9A31-9CCA733F53F6}"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AB9D9B9-E37B-4CA9-B1BE-3160BDEB3497}" type="datetime1">
              <a:rPr lang="en-AU" smtClean="0"/>
              <a:pPr/>
              <a:t>4/05/2012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DDA1BBD-62E9-4F9A-9A31-9CCA733F53F6}"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30038E4-D6ED-4118-B632-66F1A14846D5}" type="datetime1">
              <a:rPr lang="en-AU" smtClean="0"/>
              <a:pPr/>
              <a:t>4/05/2012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DDA1BBD-62E9-4F9A-9A31-9CCA733F53F6}"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71C7E-E801-453B-945C-A996463C177F}" type="datetime1">
              <a:rPr lang="en-AU" smtClean="0"/>
              <a:pPr/>
              <a:t>4/05/2012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DDA1BBD-62E9-4F9A-9A31-9CCA733F53F6}"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B5ED8-6D06-4C5A-BFF1-20463D02E2BC}" type="datetime1">
              <a:rPr lang="en-AU" smtClean="0"/>
              <a:pPr/>
              <a:t>4/05/2012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DA1BBD-62E9-4F9A-9A31-9CCA733F53F6}"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165F46-A67E-4FDB-B3BC-38FA5E60E4F9}" type="datetime1">
              <a:rPr lang="en-AU" smtClean="0"/>
              <a:pPr/>
              <a:t>4/05/2012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DA1BBD-62E9-4F9A-9A31-9CCA733F53F6}"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6E346-5FCB-45BC-B462-25F2C22AE02C}" type="datetime1">
              <a:rPr lang="en-AU" smtClean="0"/>
              <a:pPr/>
              <a:t>4/05/2012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A1BBD-62E9-4F9A-9A31-9CCA733F53F6}"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6.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18.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jpeg"/><Relationship Id="rId7" Type="http://schemas.openxmlformats.org/officeDocument/2006/relationships/diagramColors" Target="../diagrams/colors2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smtClean="0">
                <a:latin typeface="SKIA"/>
              </a:rPr>
              <a:t>Building curriculum for flexibility and retention</a:t>
            </a:r>
            <a:endParaRPr lang="en-AU" b="1" dirty="0">
              <a:latin typeface="SKIA"/>
            </a:endParaRPr>
          </a:p>
        </p:txBody>
      </p:sp>
      <p:sp>
        <p:nvSpPr>
          <p:cNvPr id="3" name="Subtitle 2"/>
          <p:cNvSpPr>
            <a:spLocks noGrp="1"/>
          </p:cNvSpPr>
          <p:nvPr>
            <p:ph type="subTitle" idx="1"/>
          </p:nvPr>
        </p:nvSpPr>
        <p:spPr>
          <a:xfrm>
            <a:off x="1371600" y="3886200"/>
            <a:ext cx="6400800" cy="838944"/>
          </a:xfrm>
        </p:spPr>
        <p:txBody>
          <a:bodyPr/>
          <a:lstStyle/>
          <a:p>
            <a:endParaRPr lang="en-AU" dirty="0"/>
          </a:p>
        </p:txBody>
      </p:sp>
      <p:sp>
        <p:nvSpPr>
          <p:cNvPr id="4" name="TextBox 3"/>
          <p:cNvSpPr txBox="1"/>
          <p:nvPr/>
        </p:nvSpPr>
        <p:spPr>
          <a:xfrm>
            <a:off x="971600" y="5301208"/>
            <a:ext cx="7704856" cy="923330"/>
          </a:xfrm>
          <a:prstGeom prst="rect">
            <a:avLst/>
          </a:prstGeom>
          <a:noFill/>
        </p:spPr>
        <p:txBody>
          <a:bodyPr wrap="square" rtlCol="0">
            <a:spAutoFit/>
          </a:bodyPr>
          <a:lstStyle/>
          <a:p>
            <a:r>
              <a:rPr lang="en-AU" b="1" dirty="0" smtClean="0"/>
              <a:t>Dr Craig Bellamy BA (Hons) MA </a:t>
            </a:r>
            <a:r>
              <a:rPr lang="en-AU" b="1" dirty="0" err="1" smtClean="0"/>
              <a:t>Ph.D</a:t>
            </a:r>
            <a:endParaRPr lang="en-AU" b="1" dirty="0" smtClean="0"/>
          </a:p>
          <a:p>
            <a:endParaRPr lang="en-AU" b="1" dirty="0" smtClean="0"/>
          </a:p>
          <a:p>
            <a:r>
              <a:rPr lang="en-AU" b="1" dirty="0" smtClean="0"/>
              <a:t>3 May 2012, La Trobe University</a:t>
            </a:r>
            <a:r>
              <a:rPr lang="en-AU" dirty="0" smtClean="0"/>
              <a:t> </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Teaching and learning (and retention)</a:t>
            </a:r>
            <a:endParaRPr lang="en-AU" dirty="0"/>
          </a:p>
        </p:txBody>
      </p:sp>
      <p:sp>
        <p:nvSpPr>
          <p:cNvPr id="3" name="Content Placeholder 2"/>
          <p:cNvSpPr>
            <a:spLocks noGrp="1"/>
          </p:cNvSpPr>
          <p:nvPr>
            <p:ph idx="1"/>
          </p:nvPr>
        </p:nvSpPr>
        <p:spPr/>
        <p:txBody>
          <a:bodyPr/>
          <a:lstStyle/>
          <a:p>
            <a:pPr>
              <a:buNone/>
            </a:pPr>
            <a:r>
              <a:rPr lang="en-AU" dirty="0" smtClean="0"/>
              <a:t>“ A policy focus on student success in higher education through teaching, learning and assessment, and through institutional support services, is likely to lead to better retention than a focus on retention itself” </a:t>
            </a:r>
            <a:r>
              <a:rPr lang="en-AU" dirty="0" err="1" smtClean="0"/>
              <a:t>Yorke</a:t>
            </a:r>
            <a:r>
              <a:rPr lang="en-AU" dirty="0" smtClean="0"/>
              <a:t>, </a:t>
            </a:r>
            <a:r>
              <a:rPr lang="en-AU" dirty="0" err="1" smtClean="0"/>
              <a:t>Longden</a:t>
            </a:r>
            <a:r>
              <a:rPr lang="en-AU" dirty="0" smtClean="0"/>
              <a:t>, 2004.  </a:t>
            </a:r>
          </a:p>
          <a:p>
            <a:pPr>
              <a:buNone/>
            </a:pPr>
            <a:r>
              <a:rPr lang="en-AU" i="1" dirty="0" smtClean="0"/>
              <a:t>(</a:t>
            </a:r>
            <a:r>
              <a:rPr lang="en-AU" i="1" dirty="0" err="1" smtClean="0"/>
              <a:t>ie</a:t>
            </a:r>
            <a:r>
              <a:rPr lang="en-AU" i="1" dirty="0" smtClean="0"/>
              <a:t>. it is better to look at the entire program rather than one aspect of it in isolation)</a:t>
            </a:r>
            <a:endParaRPr lang="en-AU" i="1" dirty="0"/>
          </a:p>
        </p:txBody>
      </p:sp>
      <p:sp>
        <p:nvSpPr>
          <p:cNvPr id="4" name="Footer Placeholder 3"/>
          <p:cNvSpPr>
            <a:spLocks noGrp="1"/>
          </p:cNvSpPr>
          <p:nvPr>
            <p:ph type="ftr" sz="quarter" idx="11"/>
          </p:nvPr>
        </p:nvSpPr>
        <p:spPr/>
        <p:txBody>
          <a:bodyPr/>
          <a:lstStyle/>
          <a:p>
            <a:endParaRPr lang="en-AU" dirty="0"/>
          </a:p>
        </p:txBody>
      </p:sp>
      <p:graphicFrame>
        <p:nvGraphicFramePr>
          <p:cNvPr id="5" name="Diagram 4"/>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Teaching and learning (and retention)</a:t>
            </a:r>
            <a:endParaRPr lang="en-AU" dirty="0"/>
          </a:p>
        </p:txBody>
      </p:sp>
      <p:sp>
        <p:nvSpPr>
          <p:cNvPr id="3" name="Content Placeholder 2"/>
          <p:cNvSpPr>
            <a:spLocks noGrp="1"/>
          </p:cNvSpPr>
          <p:nvPr>
            <p:ph idx="1"/>
          </p:nvPr>
        </p:nvSpPr>
        <p:spPr/>
        <p:txBody>
          <a:bodyPr>
            <a:normAutofit/>
          </a:bodyPr>
          <a:lstStyle/>
          <a:p>
            <a:r>
              <a:rPr lang="en-AU" i="1" dirty="0" smtClean="0"/>
              <a:t>It must be important; it must have some value to the learner</a:t>
            </a:r>
          </a:p>
          <a:p>
            <a:endParaRPr lang="en-AU" i="1" dirty="0" smtClean="0"/>
          </a:p>
          <a:p>
            <a:r>
              <a:rPr lang="en-AU" i="1" dirty="0" smtClean="0"/>
              <a:t>The learner needs to expect success when engaging the learning tasks (Biggs, Tang, 2007)</a:t>
            </a:r>
          </a:p>
          <a:p>
            <a:pPr>
              <a:buNone/>
            </a:pPr>
            <a:endParaRPr lang="en-AU" i="1" dirty="0" smtClean="0"/>
          </a:p>
        </p:txBody>
      </p:sp>
      <p:sp>
        <p:nvSpPr>
          <p:cNvPr id="4" name="Footer Placeholder 3"/>
          <p:cNvSpPr>
            <a:spLocks noGrp="1"/>
          </p:cNvSpPr>
          <p:nvPr>
            <p:ph type="ftr" sz="quarter" idx="11"/>
          </p:nvPr>
        </p:nvSpPr>
        <p:spPr/>
        <p:txBody>
          <a:bodyPr/>
          <a:lstStyle/>
          <a:p>
            <a:endParaRPr lang="en-AU" dirty="0"/>
          </a:p>
        </p:txBody>
      </p:sp>
      <p:graphicFrame>
        <p:nvGraphicFramePr>
          <p:cNvPr id="6" name="Diagram 5"/>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Designing Quality Teaching and Learning (Biggs, Tang)</a:t>
            </a:r>
            <a:endParaRPr lang="en-AU"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endParaRPr lang="en-AU" dirty="0"/>
          </a:p>
        </p:txBody>
      </p:sp>
      <p:graphicFrame>
        <p:nvGraphicFramePr>
          <p:cNvPr id="6" name="Diagram 5"/>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Teaching and learning (and retention)</a:t>
            </a:r>
            <a:endParaRPr lang="en-AU" dirty="0"/>
          </a:p>
        </p:txBody>
      </p:sp>
      <p:sp>
        <p:nvSpPr>
          <p:cNvPr id="3" name="Content Placeholder 2"/>
          <p:cNvSpPr>
            <a:spLocks noGrp="1"/>
          </p:cNvSpPr>
          <p:nvPr>
            <p:ph idx="1"/>
          </p:nvPr>
        </p:nvSpPr>
        <p:spPr/>
        <p:txBody>
          <a:bodyPr>
            <a:normAutofit/>
          </a:bodyPr>
          <a:lstStyle/>
          <a:p>
            <a:r>
              <a:rPr lang="en-AU" dirty="0" smtClean="0"/>
              <a:t>What is the teaching/learning climate? (</a:t>
            </a:r>
            <a:r>
              <a:rPr lang="en-AU" dirty="0" err="1" smtClean="0"/>
              <a:t>ie</a:t>
            </a:r>
            <a:r>
              <a:rPr lang="en-AU" dirty="0" smtClean="0"/>
              <a:t>. negative reinforcement is worse than positive)</a:t>
            </a:r>
          </a:p>
          <a:p>
            <a:r>
              <a:rPr lang="en-AU" dirty="0" smtClean="0"/>
              <a:t>Applauding undergraduate success! (partly through assessment)</a:t>
            </a:r>
          </a:p>
          <a:p>
            <a:r>
              <a:rPr lang="en-AU" dirty="0" smtClean="0"/>
              <a:t>Teacher feedback has a powerful effect on students expectation of success (Biggs, Tang)</a:t>
            </a:r>
          </a:p>
          <a:p>
            <a:r>
              <a:rPr lang="en-AU" dirty="0" smtClean="0"/>
              <a:t>Peer assessment (grading with rubrics) through a ‘flexible learning’ approach.</a:t>
            </a:r>
          </a:p>
          <a:p>
            <a:endParaRPr lang="en-AU" dirty="0"/>
          </a:p>
        </p:txBody>
      </p:sp>
      <p:sp>
        <p:nvSpPr>
          <p:cNvPr id="4" name="Footer Placeholder 3"/>
          <p:cNvSpPr>
            <a:spLocks noGrp="1"/>
          </p:cNvSpPr>
          <p:nvPr>
            <p:ph type="ftr" sz="quarter" idx="11"/>
          </p:nvPr>
        </p:nvSpPr>
        <p:spPr/>
        <p:txBody>
          <a:bodyPr/>
          <a:lstStyle/>
          <a:p>
            <a:endParaRPr lang="en-AU" dirty="0"/>
          </a:p>
        </p:txBody>
      </p:sp>
      <p:graphicFrame>
        <p:nvGraphicFramePr>
          <p:cNvPr id="6" name="Diagram 5"/>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i="1" dirty="0" smtClean="0"/>
              <a:t>Flexible learning: methods of teaching and learning (mixed teaching methods/activities)</a:t>
            </a:r>
            <a:endParaRPr lang="en-AU" i="1" dirty="0"/>
          </a:p>
        </p:txBody>
      </p:sp>
      <p:graphicFrame>
        <p:nvGraphicFramePr>
          <p:cNvPr id="5" name="Content Placeholder 4"/>
          <p:cNvGraphicFramePr>
            <a:graphicFrameLocks noGrp="1"/>
          </p:cNvGraphicFramePr>
          <p:nvPr>
            <p:ph idx="1"/>
          </p:nvPr>
        </p:nvGraphicFramePr>
        <p:xfrm>
          <a:off x="467544" y="170080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endParaRPr lang="en-AU" dirty="0"/>
          </a:p>
        </p:txBody>
      </p:sp>
      <p:graphicFrame>
        <p:nvGraphicFramePr>
          <p:cNvPr id="6" name="Diagram 5"/>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Flexible study (advantages)</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cater for a broader range of student learning styles</a:t>
            </a:r>
          </a:p>
          <a:p>
            <a:r>
              <a:rPr lang="en-AU" dirty="0" smtClean="0"/>
              <a:t>develop independent and self-directed learning approaches in our students</a:t>
            </a:r>
          </a:p>
          <a:p>
            <a:r>
              <a:rPr lang="en-AU" dirty="0" smtClean="0"/>
              <a:t>improve access to university study for students who live some distance from the University campuses</a:t>
            </a:r>
          </a:p>
          <a:p>
            <a:r>
              <a:rPr lang="en-AU" dirty="0" smtClean="0"/>
              <a:t>cater for students who have family and work commitments</a:t>
            </a:r>
          </a:p>
          <a:p>
            <a:r>
              <a:rPr lang="en-AU" dirty="0" smtClean="0"/>
              <a:t>broaden options for students on each of our campuses as well as nationally and offshore</a:t>
            </a:r>
          </a:p>
          <a:p>
            <a:r>
              <a:rPr lang="en-AU" dirty="0" smtClean="0"/>
              <a:t>open up our courses to a wider market </a:t>
            </a:r>
            <a:r>
              <a:rPr lang="en-AU" i="1" dirty="0" smtClean="0"/>
              <a:t>(from </a:t>
            </a:r>
            <a:r>
              <a:rPr lang="en-AU" i="1" dirty="0" err="1" smtClean="0"/>
              <a:t>Utas</a:t>
            </a:r>
            <a:r>
              <a:rPr lang="en-AU" i="1" dirty="0" smtClean="0"/>
              <a:t>)</a:t>
            </a:r>
          </a:p>
          <a:p>
            <a:endParaRPr lang="en-AU" dirty="0"/>
          </a:p>
        </p:txBody>
      </p:sp>
      <p:sp>
        <p:nvSpPr>
          <p:cNvPr id="4" name="Footer Placeholder 3"/>
          <p:cNvSpPr>
            <a:spLocks noGrp="1"/>
          </p:cNvSpPr>
          <p:nvPr>
            <p:ph type="ftr" sz="quarter" idx="11"/>
          </p:nvPr>
        </p:nvSpPr>
        <p:spPr/>
        <p:txBody>
          <a:bodyPr/>
          <a:lstStyle/>
          <a:p>
            <a:endParaRPr lang="en-AU" dirty="0"/>
          </a:p>
        </p:txBody>
      </p:sp>
      <p:graphicFrame>
        <p:nvGraphicFramePr>
          <p:cNvPr id="5" name="Diagram 4"/>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Different modes of delivery (online)</a:t>
            </a:r>
            <a:endParaRPr lang="en-AU" dirty="0"/>
          </a:p>
        </p:txBody>
      </p:sp>
      <p:sp>
        <p:nvSpPr>
          <p:cNvPr id="4" name="Footer Placeholder 3"/>
          <p:cNvSpPr>
            <a:spLocks noGrp="1"/>
          </p:cNvSpPr>
          <p:nvPr>
            <p:ph type="ftr" sz="quarter" idx="11"/>
          </p:nvPr>
        </p:nvSpPr>
        <p:spPr/>
        <p:txBody>
          <a:bodyPr/>
          <a:lstStyle/>
          <a:p>
            <a:endParaRPr lang="en-AU" dirty="0"/>
          </a:p>
        </p:txBody>
      </p:sp>
      <p:graphicFrame>
        <p:nvGraphicFramePr>
          <p:cNvPr id="6" name="Diagram 5"/>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Content Placeholder 7" descr="goodrubric.gif"/>
          <p:cNvPicPr>
            <a:picLocks noGrp="1" noChangeAspect="1"/>
          </p:cNvPicPr>
          <p:nvPr>
            <p:ph idx="1"/>
          </p:nvPr>
        </p:nvPicPr>
        <p:blipFill>
          <a:blip r:embed="rId8" cstate="print"/>
          <a:stretch>
            <a:fillRect/>
          </a:stretch>
        </p:blipFill>
        <p:spPr>
          <a:xfrm>
            <a:off x="539552" y="0"/>
            <a:ext cx="8208912" cy="609329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How can retention/ flexibility be promoted at a program/faculty level?</a:t>
            </a:r>
            <a:endParaRPr lang="en-AU" dirty="0"/>
          </a:p>
        </p:txBody>
      </p:sp>
      <p:graphicFrame>
        <p:nvGraphicFramePr>
          <p:cNvPr id="6" name="Content Placeholder 5"/>
          <p:cNvGraphicFramePr>
            <a:graphicFrameLocks noGrp="1"/>
          </p:cNvGraphicFramePr>
          <p:nvPr>
            <p:ph idx="1"/>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endParaRPr lang="en-AU" dirty="0"/>
          </a:p>
        </p:txBody>
      </p:sp>
      <p:graphicFrame>
        <p:nvGraphicFramePr>
          <p:cNvPr id="5" name="Diagram 4"/>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Content Placeholder 4" descr="MethodologicalCommons.JPG"/>
          <p:cNvPicPr>
            <a:picLocks noGrp="1" noChangeAspect="1"/>
          </p:cNvPicPr>
          <p:nvPr>
            <p:ph idx="1"/>
          </p:nvPr>
        </p:nvPicPr>
        <p:blipFill>
          <a:blip r:embed="rId3" cstate="print"/>
          <a:stretch>
            <a:fillRect/>
          </a:stretch>
        </p:blipFill>
        <p:spPr>
          <a:xfrm>
            <a:off x="1" y="0"/>
            <a:ext cx="9144000" cy="6858000"/>
          </a:xfrm>
        </p:spPr>
      </p:pic>
      <p:sp>
        <p:nvSpPr>
          <p:cNvPr id="4" name="Footer Placeholder 3"/>
          <p:cNvSpPr>
            <a:spLocks noGrp="1"/>
          </p:cNvSpPr>
          <p:nvPr>
            <p:ph type="ftr" sz="quarter" idx="11"/>
          </p:nvPr>
        </p:nvSpPr>
        <p:spPr/>
        <p:txBody>
          <a:bodyPr/>
          <a:lstStyle/>
          <a:p>
            <a:endParaRPr lang="en-AU" dirty="0"/>
          </a:p>
        </p:txBody>
      </p:sp>
      <p:graphicFrame>
        <p:nvGraphicFramePr>
          <p:cNvPr id="6" name="Diagram 5"/>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pic>
        <p:nvPicPr>
          <p:cNvPr id="2050" name="Picture 2"/>
          <p:cNvPicPr>
            <a:picLocks noGrp="1" noChangeAspect="1" noChangeArrowheads="1"/>
          </p:cNvPicPr>
          <p:nvPr>
            <p:ph idx="1"/>
          </p:nvPr>
        </p:nvPicPr>
        <p:blipFill>
          <a:blip r:embed="rId3"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Content Placeholder 4" descr="thatcamp.jpg"/>
          <p:cNvPicPr>
            <a:picLocks noGrp="1" noChangeAspect="1"/>
          </p:cNvPicPr>
          <p:nvPr>
            <p:ph idx="1"/>
          </p:nvPr>
        </p:nvPicPr>
        <p:blipFill>
          <a:blip r:embed="rId3" cstate="print"/>
          <a:stretch>
            <a:fillRect/>
          </a:stretch>
        </p:blipFill>
        <p:spPr>
          <a:xfrm>
            <a:off x="1" y="0"/>
            <a:ext cx="9144000" cy="6858000"/>
          </a:xfrm>
        </p:spPr>
      </p:pic>
      <p:sp>
        <p:nvSpPr>
          <p:cNvPr id="4" name="Footer Placeholder 3"/>
          <p:cNvSpPr>
            <a:spLocks noGrp="1"/>
          </p:cNvSpPr>
          <p:nvPr>
            <p:ph type="ftr" sz="quarter" idx="11"/>
          </p:nvPr>
        </p:nvSpPr>
        <p:spPr/>
        <p:txBody>
          <a:bodyPr/>
          <a:lstStyle/>
          <a:p>
            <a:endParaRPr lang="en-A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Content Placeholder 4" descr="thatcamp1.jpg"/>
          <p:cNvPicPr>
            <a:picLocks noGrp="1" noChangeAspect="1"/>
          </p:cNvPicPr>
          <p:nvPr>
            <p:ph idx="1"/>
          </p:nvPr>
        </p:nvPicPr>
        <p:blipFill>
          <a:blip r:embed="rId3" cstate="print"/>
          <a:stretch>
            <a:fillRect/>
          </a:stretch>
        </p:blipFill>
        <p:spPr>
          <a:xfrm>
            <a:off x="1" y="0"/>
            <a:ext cx="9144000" cy="6858000"/>
          </a:xfrm>
        </p:spPr>
      </p:pic>
      <p:sp>
        <p:nvSpPr>
          <p:cNvPr id="4" name="Footer Placeholder 3"/>
          <p:cNvSpPr>
            <a:spLocks noGrp="1"/>
          </p:cNvSpPr>
          <p:nvPr>
            <p:ph type="ftr" sz="quarter" idx="11"/>
          </p:nvPr>
        </p:nvSpPr>
        <p:spPr/>
        <p:txBody>
          <a:bodyPr/>
          <a:lstStyle/>
          <a:p>
            <a:endParaRPr lang="en-A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Content Placeholder 4" descr="huni.png"/>
          <p:cNvPicPr>
            <a:picLocks noGrp="1" noChangeAspect="1"/>
          </p:cNvPicPr>
          <p:nvPr>
            <p:ph idx="1"/>
          </p:nvPr>
        </p:nvPicPr>
        <p:blipFill>
          <a:blip r:embed="rId3" cstate="print"/>
          <a:stretch>
            <a:fillRect/>
          </a:stretch>
        </p:blipFill>
        <p:spPr>
          <a:xfrm>
            <a:off x="0" y="0"/>
            <a:ext cx="9143999" cy="6858000"/>
          </a:xfrm>
        </p:spPr>
      </p:pic>
      <p:sp>
        <p:nvSpPr>
          <p:cNvPr id="4" name="Footer Placeholder 3"/>
          <p:cNvSpPr>
            <a:spLocks noGrp="1"/>
          </p:cNvSpPr>
          <p:nvPr>
            <p:ph type="ftr" sz="quarter" idx="11"/>
          </p:nvPr>
        </p:nvSpPr>
        <p:spPr/>
        <p:txBody>
          <a:bodyPr/>
          <a:lstStyle/>
          <a:p>
            <a:endParaRPr lang="en-A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pic>
        <p:nvPicPr>
          <p:cNvPr id="3074" name="Picture 2"/>
          <p:cNvPicPr>
            <a:picLocks noGrp="1" noChangeAspect="1" noChangeArrowheads="1"/>
          </p:cNvPicPr>
          <p:nvPr>
            <p:ph idx="1"/>
          </p:nvPr>
        </p:nvPicPr>
        <p:blipFill>
          <a:blip r:embed="rId3" cstate="print"/>
          <a:srcRect/>
          <a:stretch>
            <a:fillRect/>
          </a:stretch>
        </p:blipFill>
        <p:spPr bwMode="auto">
          <a:xfrm>
            <a:off x="1" y="0"/>
            <a:ext cx="889248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pic>
        <p:nvPicPr>
          <p:cNvPr id="5122" name="Picture 2"/>
          <p:cNvPicPr>
            <a:picLocks noGrp="1" noChangeAspect="1" noChangeArrowheads="1"/>
          </p:cNvPicPr>
          <p:nvPr>
            <p:ph idx="1"/>
          </p:nvPr>
        </p:nvPicPr>
        <p:blipFill>
          <a:blip r:embed="rId3"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pic>
        <p:nvPicPr>
          <p:cNvPr id="4098" name="Picture 2"/>
          <p:cNvPicPr>
            <a:picLocks noGrp="1" noChangeAspect="1" noChangeArrowheads="1"/>
          </p:cNvPicPr>
          <p:nvPr>
            <p:ph idx="1"/>
          </p:nvPr>
        </p:nvPicPr>
        <p:blipFill>
          <a:blip r:embed="rId3"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graphicFrame>
        <p:nvGraphicFramePr>
          <p:cNvPr id="13" name="Content Placeholder 12"/>
          <p:cNvGraphicFramePr>
            <a:graphicFrameLocks noGrp="1"/>
          </p:cNvGraphicFramePr>
          <p:nvPr>
            <p:ph idx="1"/>
          </p:nvPr>
        </p:nvGraphicFramePr>
        <p:xfrm>
          <a:off x="457200" y="404664"/>
          <a:ext cx="8229600" cy="5721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endParaRPr lang="en-AU" dirty="0"/>
          </a:p>
        </p:txBody>
      </p:sp>
      <p:graphicFrame>
        <p:nvGraphicFramePr>
          <p:cNvPr id="5" name="Diagram 4"/>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Summary/questions?</a:t>
            </a:r>
            <a:endParaRPr lang="en-AU"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endParaRPr lang="en-AU" dirty="0"/>
          </a:p>
        </p:txBody>
      </p:sp>
      <p:graphicFrame>
        <p:nvGraphicFramePr>
          <p:cNvPr id="5" name="Diagram 4"/>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Landscape: government policies </a:t>
            </a:r>
            <a:endParaRPr lang="en-AU"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endParaRPr lang="en-AU" dirty="0"/>
          </a:p>
        </p:txBody>
      </p:sp>
      <p:graphicFrame>
        <p:nvGraphicFramePr>
          <p:cNvPr id="7" name="Diagram 6"/>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pic>
        <p:nvPicPr>
          <p:cNvPr id="1026" name="Picture 2"/>
          <p:cNvPicPr>
            <a:picLocks noGrp="1" noChangeAspect="1" noChangeArrowheads="1"/>
          </p:cNvPicPr>
          <p:nvPr>
            <p:ph idx="1"/>
          </p:nvPr>
        </p:nvPicPr>
        <p:blipFill>
          <a:blip r:embed="rId3" cstate="print"/>
          <a:srcRect/>
          <a:stretch>
            <a:fillRect/>
          </a:stretch>
        </p:blipFill>
        <p:spPr bwMode="auto">
          <a:xfrm>
            <a:off x="1" y="0"/>
            <a:ext cx="932452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Landscape: Low Socio-Economic Student background</a:t>
            </a:r>
            <a:endParaRPr lang="en-AU" dirty="0"/>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endParaRPr lang="en-AU" dirty="0"/>
          </a:p>
        </p:txBody>
      </p:sp>
      <p:graphicFrame>
        <p:nvGraphicFramePr>
          <p:cNvPr id="6" name="Diagram 5"/>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Landscape: Attrition, impact upon institution</a:t>
            </a:r>
            <a:endParaRPr lang="en-AU" dirty="0"/>
          </a:p>
        </p:txBody>
      </p:sp>
      <p:sp>
        <p:nvSpPr>
          <p:cNvPr id="3" name="Content Placeholder 2"/>
          <p:cNvSpPr>
            <a:spLocks noGrp="1"/>
          </p:cNvSpPr>
          <p:nvPr>
            <p:ph idx="1"/>
          </p:nvPr>
        </p:nvSpPr>
        <p:spPr/>
        <p:txBody>
          <a:bodyPr>
            <a:normAutofit/>
          </a:bodyPr>
          <a:lstStyle/>
          <a:p>
            <a:r>
              <a:rPr lang="en-AU" dirty="0" smtClean="0"/>
              <a:t>Adverse publicity for an institution with poor record of completing students</a:t>
            </a:r>
          </a:p>
          <a:p>
            <a:r>
              <a:rPr lang="en-AU" dirty="0" smtClean="0"/>
              <a:t>Waste of resources into recruiting students</a:t>
            </a:r>
          </a:p>
          <a:p>
            <a:r>
              <a:rPr lang="en-AU" dirty="0" smtClean="0"/>
              <a:t>Institutions that seek to enrol students from disadvantaged backgrounds must back up efforts to encourage sustained success (York, </a:t>
            </a:r>
            <a:r>
              <a:rPr lang="en-AU" dirty="0" err="1" smtClean="0"/>
              <a:t>Longden</a:t>
            </a:r>
            <a:r>
              <a:rPr lang="en-AU" dirty="0" smtClean="0"/>
              <a:t>, 2004) (La Trobe’s services particularly good!)</a:t>
            </a:r>
          </a:p>
        </p:txBody>
      </p:sp>
      <p:sp>
        <p:nvSpPr>
          <p:cNvPr id="4" name="Footer Placeholder 3"/>
          <p:cNvSpPr>
            <a:spLocks noGrp="1"/>
          </p:cNvSpPr>
          <p:nvPr>
            <p:ph type="ftr" sz="quarter" idx="11"/>
          </p:nvPr>
        </p:nvSpPr>
        <p:spPr/>
        <p:txBody>
          <a:bodyPr/>
          <a:lstStyle/>
          <a:p>
            <a:endParaRPr lang="en-AU" dirty="0"/>
          </a:p>
        </p:txBody>
      </p:sp>
      <p:graphicFrame>
        <p:nvGraphicFramePr>
          <p:cNvPr id="6" name="Diagram 5"/>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Why students leave their programs (</a:t>
            </a:r>
            <a:r>
              <a:rPr lang="en-AU" dirty="0" err="1" smtClean="0"/>
              <a:t>Yorke</a:t>
            </a:r>
            <a:r>
              <a:rPr lang="en-AU" dirty="0" smtClean="0"/>
              <a:t>, </a:t>
            </a:r>
            <a:r>
              <a:rPr lang="en-AU" dirty="0" err="1" smtClean="0"/>
              <a:t>Longden</a:t>
            </a:r>
            <a:r>
              <a:rPr lang="en-AU" dirty="0" smtClean="0"/>
              <a:t>, 2004)</a:t>
            </a:r>
            <a:endParaRPr lang="en-AU"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endParaRPr lang="en-AU" dirty="0"/>
          </a:p>
        </p:txBody>
      </p:sp>
      <p:graphicFrame>
        <p:nvGraphicFramePr>
          <p:cNvPr id="6" name="Diagram 5"/>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Retention: Key institutional strategies </a:t>
            </a:r>
            <a:br>
              <a:rPr lang="en-AU" dirty="0" smtClean="0"/>
            </a:br>
            <a:endParaRPr lang="en-AU"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endParaRPr lang="en-AU" dirty="0"/>
          </a:p>
        </p:txBody>
      </p:sp>
      <p:graphicFrame>
        <p:nvGraphicFramePr>
          <p:cNvPr id="5" name="Diagram 4"/>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AU" dirty="0"/>
          </a:p>
        </p:txBody>
      </p:sp>
      <p:graphicFrame>
        <p:nvGraphicFramePr>
          <p:cNvPr id="5"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p:txBody>
          <a:bodyPr>
            <a:normAutofit fontScale="90000"/>
          </a:bodyPr>
          <a:lstStyle/>
          <a:p>
            <a:r>
              <a:rPr lang="en-AU" dirty="0" smtClean="0"/>
              <a:t>Retention: Key institutional strategies </a:t>
            </a:r>
            <a:br>
              <a:rPr lang="en-AU" dirty="0" smtClean="0"/>
            </a:br>
            <a:endParaRPr lang="en-AU" dirty="0"/>
          </a:p>
        </p:txBody>
      </p:sp>
      <p:graphicFrame>
        <p:nvGraphicFramePr>
          <p:cNvPr id="6" name="Diagram 5"/>
          <p:cNvGraphicFramePr/>
          <p:nvPr/>
        </p:nvGraphicFramePr>
        <p:xfrm>
          <a:off x="251520" y="6356350"/>
          <a:ext cx="8712968" cy="365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3975</TotalTime>
  <Words>2787</Words>
  <Application>Microsoft Office PowerPoint</Application>
  <PresentationFormat>On-screen Show (4:3)</PresentationFormat>
  <Paragraphs>179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Building curriculum for flexibility and retention</vt:lpstr>
      <vt:lpstr>Slide 2</vt:lpstr>
      <vt:lpstr>Landscape: government policies </vt:lpstr>
      <vt:lpstr>Slide 4</vt:lpstr>
      <vt:lpstr>Landscape: Low Socio-Economic Student background</vt:lpstr>
      <vt:lpstr>Landscape: Attrition, impact upon institution</vt:lpstr>
      <vt:lpstr>Why students leave their programs (Yorke, Longden, 2004)</vt:lpstr>
      <vt:lpstr>Retention: Key institutional strategies  </vt:lpstr>
      <vt:lpstr>Retention: Key institutional strategies  </vt:lpstr>
      <vt:lpstr>Teaching and learning (and retention)</vt:lpstr>
      <vt:lpstr>Teaching and learning (and retention)</vt:lpstr>
      <vt:lpstr>Designing Quality Teaching and Learning (Biggs, Tang)</vt:lpstr>
      <vt:lpstr>Teaching and learning (and retention)</vt:lpstr>
      <vt:lpstr>Flexible learning: methods of teaching and learning (mixed teaching methods/activities)</vt:lpstr>
      <vt:lpstr>Flexible study (advantages)</vt:lpstr>
      <vt:lpstr>Different modes of delivery (online)</vt:lpstr>
      <vt:lpstr>How can retention/ flexibility be promoted at a program/faculty level?</vt:lpstr>
      <vt:lpstr>Slide 18</vt:lpstr>
      <vt:lpstr>Slide 19</vt:lpstr>
      <vt:lpstr>Slide 20</vt:lpstr>
      <vt:lpstr>Slide 21</vt:lpstr>
      <vt:lpstr>Slide 22</vt:lpstr>
      <vt:lpstr>Slide 23</vt:lpstr>
      <vt:lpstr>Slide 24</vt:lpstr>
      <vt:lpstr>Slide 25</vt:lpstr>
      <vt:lpstr>Slide 26</vt:lpstr>
      <vt:lpstr>Summary/questions?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Craig</dc:creator>
  <cp:lastModifiedBy>Craig</cp:lastModifiedBy>
  <cp:revision>41</cp:revision>
  <dcterms:created xsi:type="dcterms:W3CDTF">2012-04-24T01:50:14Z</dcterms:created>
  <dcterms:modified xsi:type="dcterms:W3CDTF">2012-05-04T03:04:50Z</dcterms:modified>
</cp:coreProperties>
</file>