
<file path=[Content_Types].xml><?xml version="1.0" encoding="utf-8"?>
<Types xmlns="http://schemas.openxmlformats.org/package/2006/content-types">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9" r:id="rId2"/>
  </p:sldIdLst>
  <p:sldSz cx="30275213" cy="21388388"/>
  <p:notesSz cx="9144000" cy="6858000"/>
  <p:defaultTextStyle>
    <a:defPPr>
      <a:defRPr lang="en-US"/>
    </a:defPPr>
    <a:lvl1pPr marL="0" algn="l" defTabSz="1476070" rtl="0" eaLnBrk="1" latinLnBrk="0" hangingPunct="1">
      <a:defRPr sz="5800" kern="1200">
        <a:solidFill>
          <a:schemeClr val="tx1"/>
        </a:solidFill>
        <a:latin typeface="+mn-lt"/>
        <a:ea typeface="+mn-ea"/>
        <a:cs typeface="+mn-cs"/>
      </a:defRPr>
    </a:lvl1pPr>
    <a:lvl2pPr marL="1476070" algn="l" defTabSz="1476070" rtl="0" eaLnBrk="1" latinLnBrk="0" hangingPunct="1">
      <a:defRPr sz="5800" kern="1200">
        <a:solidFill>
          <a:schemeClr val="tx1"/>
        </a:solidFill>
        <a:latin typeface="+mn-lt"/>
        <a:ea typeface="+mn-ea"/>
        <a:cs typeface="+mn-cs"/>
      </a:defRPr>
    </a:lvl2pPr>
    <a:lvl3pPr marL="2952140" algn="l" defTabSz="1476070" rtl="0" eaLnBrk="1" latinLnBrk="0" hangingPunct="1">
      <a:defRPr sz="5800" kern="1200">
        <a:solidFill>
          <a:schemeClr val="tx1"/>
        </a:solidFill>
        <a:latin typeface="+mn-lt"/>
        <a:ea typeface="+mn-ea"/>
        <a:cs typeface="+mn-cs"/>
      </a:defRPr>
    </a:lvl3pPr>
    <a:lvl4pPr marL="4428211" algn="l" defTabSz="1476070" rtl="0" eaLnBrk="1" latinLnBrk="0" hangingPunct="1">
      <a:defRPr sz="5800" kern="1200">
        <a:solidFill>
          <a:schemeClr val="tx1"/>
        </a:solidFill>
        <a:latin typeface="+mn-lt"/>
        <a:ea typeface="+mn-ea"/>
        <a:cs typeface="+mn-cs"/>
      </a:defRPr>
    </a:lvl4pPr>
    <a:lvl5pPr marL="5904281" algn="l" defTabSz="1476070" rtl="0" eaLnBrk="1" latinLnBrk="0" hangingPunct="1">
      <a:defRPr sz="5800" kern="1200">
        <a:solidFill>
          <a:schemeClr val="tx1"/>
        </a:solidFill>
        <a:latin typeface="+mn-lt"/>
        <a:ea typeface="+mn-ea"/>
        <a:cs typeface="+mn-cs"/>
      </a:defRPr>
    </a:lvl5pPr>
    <a:lvl6pPr marL="7380351" algn="l" defTabSz="1476070" rtl="0" eaLnBrk="1" latinLnBrk="0" hangingPunct="1">
      <a:defRPr sz="5800" kern="1200">
        <a:solidFill>
          <a:schemeClr val="tx1"/>
        </a:solidFill>
        <a:latin typeface="+mn-lt"/>
        <a:ea typeface="+mn-ea"/>
        <a:cs typeface="+mn-cs"/>
      </a:defRPr>
    </a:lvl6pPr>
    <a:lvl7pPr marL="8856421" algn="l" defTabSz="1476070" rtl="0" eaLnBrk="1" latinLnBrk="0" hangingPunct="1">
      <a:defRPr sz="5800" kern="1200">
        <a:solidFill>
          <a:schemeClr val="tx1"/>
        </a:solidFill>
        <a:latin typeface="+mn-lt"/>
        <a:ea typeface="+mn-ea"/>
        <a:cs typeface="+mn-cs"/>
      </a:defRPr>
    </a:lvl7pPr>
    <a:lvl8pPr marL="10332491" algn="l" defTabSz="1476070" rtl="0" eaLnBrk="1" latinLnBrk="0" hangingPunct="1">
      <a:defRPr sz="5800" kern="1200">
        <a:solidFill>
          <a:schemeClr val="tx1"/>
        </a:solidFill>
        <a:latin typeface="+mn-lt"/>
        <a:ea typeface="+mn-ea"/>
        <a:cs typeface="+mn-cs"/>
      </a:defRPr>
    </a:lvl8pPr>
    <a:lvl9pPr marL="11808562" algn="l" defTabSz="1476070"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9" autoAdjust="0"/>
    <p:restoredTop sz="87384" autoAdjust="0"/>
  </p:normalViewPr>
  <p:slideViewPr>
    <p:cSldViewPr snapToGrid="0" snapToObjects="1">
      <p:cViewPr>
        <p:scale>
          <a:sx n="33" d="100"/>
          <a:sy n="33" d="100"/>
        </p:scale>
        <p:origin x="-840" y="-90"/>
      </p:cViewPr>
      <p:guideLst>
        <p:guide orient="horz" pos="6736"/>
        <p:guide pos="9535"/>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31D4A3B-D75B-264B-832D-3E8E91AAF2F7}" type="datetimeFigureOut">
              <a:rPr lang="en-US" smtClean="0"/>
              <a:pPr/>
              <a:t>8/29/2011</a:t>
            </a:fld>
            <a:endParaRPr lang="en-US"/>
          </a:p>
        </p:txBody>
      </p:sp>
      <p:sp>
        <p:nvSpPr>
          <p:cNvPr id="4" name="Slide Image Placeholder 3"/>
          <p:cNvSpPr>
            <a:spLocks noGrp="1" noRot="1" noChangeAspect="1"/>
          </p:cNvSpPr>
          <p:nvPr>
            <p:ph type="sldImg" idx="2"/>
          </p:nvPr>
        </p:nvSpPr>
        <p:spPr>
          <a:xfrm>
            <a:off x="2751138" y="514350"/>
            <a:ext cx="364172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3E7145F-40B9-3046-8D74-7A2F9415F7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476070" rtl="0" eaLnBrk="1" latinLnBrk="0" hangingPunct="1">
      <a:defRPr sz="3900" kern="1200">
        <a:solidFill>
          <a:schemeClr val="tx1"/>
        </a:solidFill>
        <a:latin typeface="+mn-lt"/>
        <a:ea typeface="+mn-ea"/>
        <a:cs typeface="+mn-cs"/>
      </a:defRPr>
    </a:lvl1pPr>
    <a:lvl2pPr marL="1476070" algn="l" defTabSz="1476070" rtl="0" eaLnBrk="1" latinLnBrk="0" hangingPunct="1">
      <a:defRPr sz="3900" kern="1200">
        <a:solidFill>
          <a:schemeClr val="tx1"/>
        </a:solidFill>
        <a:latin typeface="+mn-lt"/>
        <a:ea typeface="+mn-ea"/>
        <a:cs typeface="+mn-cs"/>
      </a:defRPr>
    </a:lvl2pPr>
    <a:lvl3pPr marL="2952140" algn="l" defTabSz="1476070" rtl="0" eaLnBrk="1" latinLnBrk="0" hangingPunct="1">
      <a:defRPr sz="3900" kern="1200">
        <a:solidFill>
          <a:schemeClr val="tx1"/>
        </a:solidFill>
        <a:latin typeface="+mn-lt"/>
        <a:ea typeface="+mn-ea"/>
        <a:cs typeface="+mn-cs"/>
      </a:defRPr>
    </a:lvl3pPr>
    <a:lvl4pPr marL="4428211" algn="l" defTabSz="1476070" rtl="0" eaLnBrk="1" latinLnBrk="0" hangingPunct="1">
      <a:defRPr sz="3900" kern="1200">
        <a:solidFill>
          <a:schemeClr val="tx1"/>
        </a:solidFill>
        <a:latin typeface="+mn-lt"/>
        <a:ea typeface="+mn-ea"/>
        <a:cs typeface="+mn-cs"/>
      </a:defRPr>
    </a:lvl4pPr>
    <a:lvl5pPr marL="5904281" algn="l" defTabSz="1476070" rtl="0" eaLnBrk="1" latinLnBrk="0" hangingPunct="1">
      <a:defRPr sz="3900" kern="1200">
        <a:solidFill>
          <a:schemeClr val="tx1"/>
        </a:solidFill>
        <a:latin typeface="+mn-lt"/>
        <a:ea typeface="+mn-ea"/>
        <a:cs typeface="+mn-cs"/>
      </a:defRPr>
    </a:lvl5pPr>
    <a:lvl6pPr marL="7380351" algn="l" defTabSz="1476070" rtl="0" eaLnBrk="1" latinLnBrk="0" hangingPunct="1">
      <a:defRPr sz="3900" kern="1200">
        <a:solidFill>
          <a:schemeClr val="tx1"/>
        </a:solidFill>
        <a:latin typeface="+mn-lt"/>
        <a:ea typeface="+mn-ea"/>
        <a:cs typeface="+mn-cs"/>
      </a:defRPr>
    </a:lvl6pPr>
    <a:lvl7pPr marL="8856421" algn="l" defTabSz="1476070" rtl="0" eaLnBrk="1" latinLnBrk="0" hangingPunct="1">
      <a:defRPr sz="3900" kern="1200">
        <a:solidFill>
          <a:schemeClr val="tx1"/>
        </a:solidFill>
        <a:latin typeface="+mn-lt"/>
        <a:ea typeface="+mn-ea"/>
        <a:cs typeface="+mn-cs"/>
      </a:defRPr>
    </a:lvl7pPr>
    <a:lvl8pPr marL="10332491" algn="l" defTabSz="1476070" rtl="0" eaLnBrk="1" latinLnBrk="0" hangingPunct="1">
      <a:defRPr sz="3900" kern="1200">
        <a:solidFill>
          <a:schemeClr val="tx1"/>
        </a:solidFill>
        <a:latin typeface="+mn-lt"/>
        <a:ea typeface="+mn-ea"/>
        <a:cs typeface="+mn-cs"/>
      </a:defRPr>
    </a:lvl8pPr>
    <a:lvl9pPr marL="11808562" algn="l" defTabSz="1476070" rtl="0" eaLnBrk="1" latinLnBrk="0" hangingPunct="1">
      <a:defRPr sz="3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588713" y="16403646"/>
            <a:ext cx="6940800" cy="3234679"/>
          </a:xfrm>
          <a:prstGeom prst="rect">
            <a:avLst/>
          </a:prstGeom>
        </p:spPr>
        <p:txBody>
          <a:bodyPr/>
          <a:lstStyle>
            <a:lvl1pPr marL="0" indent="0">
              <a:buNone/>
              <a:defRPr sz="10300"/>
            </a:lvl1pPr>
            <a:lvl2pPr marL="1476070" indent="0">
              <a:buNone/>
              <a:defRPr sz="9000"/>
            </a:lvl2pPr>
            <a:lvl3pPr marL="2952140" indent="0">
              <a:buNone/>
              <a:defRPr sz="7700"/>
            </a:lvl3pPr>
            <a:lvl4pPr marL="4428211" indent="0">
              <a:buNone/>
              <a:defRPr sz="6500"/>
            </a:lvl4pPr>
            <a:lvl5pPr marL="5904281" indent="0">
              <a:buNone/>
              <a:defRPr sz="6500"/>
            </a:lvl5pPr>
            <a:lvl6pPr marL="7380351" indent="0">
              <a:buNone/>
              <a:defRPr sz="6500"/>
            </a:lvl6pPr>
            <a:lvl7pPr marL="8856421" indent="0">
              <a:buNone/>
              <a:defRPr sz="6500"/>
            </a:lvl7pPr>
            <a:lvl8pPr marL="10332491" indent="0">
              <a:buNone/>
              <a:defRPr sz="6500"/>
            </a:lvl8pPr>
            <a:lvl9pPr marL="11808562" indent="0">
              <a:buNone/>
              <a:defRPr sz="6500"/>
            </a:lvl9pPr>
          </a:lstStyle>
          <a:p>
            <a:endParaRPr lang="en-US" dirty="0"/>
          </a:p>
        </p:txBody>
      </p:sp>
      <p:sp>
        <p:nvSpPr>
          <p:cNvPr id="13" name="Picture Placeholder 2"/>
          <p:cNvSpPr>
            <a:spLocks noGrp="1"/>
          </p:cNvSpPr>
          <p:nvPr>
            <p:ph type="pic" idx="15"/>
          </p:nvPr>
        </p:nvSpPr>
        <p:spPr>
          <a:xfrm>
            <a:off x="7910548" y="16403646"/>
            <a:ext cx="6940800" cy="3234679"/>
          </a:xfrm>
          <a:prstGeom prst="rect">
            <a:avLst/>
          </a:prstGeom>
        </p:spPr>
        <p:txBody>
          <a:bodyPr/>
          <a:lstStyle>
            <a:lvl1pPr marL="0" indent="0">
              <a:buNone/>
              <a:defRPr sz="10300"/>
            </a:lvl1pPr>
            <a:lvl2pPr marL="1476070" indent="0">
              <a:buNone/>
              <a:defRPr sz="9000"/>
            </a:lvl2pPr>
            <a:lvl3pPr marL="2952140" indent="0">
              <a:buNone/>
              <a:defRPr sz="7700"/>
            </a:lvl3pPr>
            <a:lvl4pPr marL="4428211" indent="0">
              <a:buNone/>
              <a:defRPr sz="6500"/>
            </a:lvl4pPr>
            <a:lvl5pPr marL="5904281" indent="0">
              <a:buNone/>
              <a:defRPr sz="6500"/>
            </a:lvl5pPr>
            <a:lvl6pPr marL="7380351" indent="0">
              <a:buNone/>
              <a:defRPr sz="6500"/>
            </a:lvl6pPr>
            <a:lvl7pPr marL="8856421" indent="0">
              <a:buNone/>
              <a:defRPr sz="6500"/>
            </a:lvl7pPr>
            <a:lvl8pPr marL="10332491" indent="0">
              <a:buNone/>
              <a:defRPr sz="6500"/>
            </a:lvl8pPr>
            <a:lvl9pPr marL="11808562" indent="0">
              <a:buNone/>
              <a:defRPr sz="6500"/>
            </a:lvl9pPr>
          </a:lstStyle>
          <a:p>
            <a:endParaRPr lang="en-US"/>
          </a:p>
        </p:txBody>
      </p:sp>
      <p:sp>
        <p:nvSpPr>
          <p:cNvPr id="14" name="Picture Placeholder 2"/>
          <p:cNvSpPr>
            <a:spLocks noGrp="1"/>
          </p:cNvSpPr>
          <p:nvPr>
            <p:ph type="pic" idx="16"/>
          </p:nvPr>
        </p:nvSpPr>
        <p:spPr>
          <a:xfrm>
            <a:off x="15213675" y="16403646"/>
            <a:ext cx="6940800" cy="3234679"/>
          </a:xfrm>
          <a:prstGeom prst="rect">
            <a:avLst/>
          </a:prstGeom>
        </p:spPr>
        <p:txBody>
          <a:bodyPr/>
          <a:lstStyle>
            <a:lvl1pPr marL="0" indent="0">
              <a:buNone/>
              <a:defRPr sz="10300"/>
            </a:lvl1pPr>
            <a:lvl2pPr marL="1476070" indent="0">
              <a:buNone/>
              <a:defRPr sz="9000"/>
            </a:lvl2pPr>
            <a:lvl3pPr marL="2952140" indent="0">
              <a:buNone/>
              <a:defRPr sz="7700"/>
            </a:lvl3pPr>
            <a:lvl4pPr marL="4428211" indent="0">
              <a:buNone/>
              <a:defRPr sz="6500"/>
            </a:lvl4pPr>
            <a:lvl5pPr marL="5904281" indent="0">
              <a:buNone/>
              <a:defRPr sz="6500"/>
            </a:lvl5pPr>
            <a:lvl6pPr marL="7380351" indent="0">
              <a:buNone/>
              <a:defRPr sz="6500"/>
            </a:lvl6pPr>
            <a:lvl7pPr marL="8856421" indent="0">
              <a:buNone/>
              <a:defRPr sz="6500"/>
            </a:lvl7pPr>
            <a:lvl8pPr marL="10332491" indent="0">
              <a:buNone/>
              <a:defRPr sz="6500"/>
            </a:lvl8pPr>
            <a:lvl9pPr marL="11808562" indent="0">
              <a:buNone/>
              <a:defRPr sz="6500"/>
            </a:lvl9pPr>
          </a:lstStyle>
          <a:p>
            <a:endParaRPr lang="en-US"/>
          </a:p>
        </p:txBody>
      </p:sp>
      <p:sp>
        <p:nvSpPr>
          <p:cNvPr id="15" name="Picture Placeholder 2"/>
          <p:cNvSpPr>
            <a:spLocks noGrp="1"/>
          </p:cNvSpPr>
          <p:nvPr>
            <p:ph type="pic" idx="17"/>
          </p:nvPr>
        </p:nvSpPr>
        <p:spPr>
          <a:xfrm>
            <a:off x="22567113" y="16403646"/>
            <a:ext cx="6940800" cy="3234679"/>
          </a:xfrm>
          <a:prstGeom prst="rect">
            <a:avLst/>
          </a:prstGeom>
        </p:spPr>
        <p:txBody>
          <a:bodyPr/>
          <a:lstStyle>
            <a:lvl1pPr marL="0" indent="0">
              <a:buNone/>
              <a:defRPr sz="10300"/>
            </a:lvl1pPr>
            <a:lvl2pPr marL="1476070" indent="0">
              <a:buNone/>
              <a:defRPr sz="9000"/>
            </a:lvl2pPr>
            <a:lvl3pPr marL="2952140" indent="0">
              <a:buNone/>
              <a:defRPr sz="7700"/>
            </a:lvl3pPr>
            <a:lvl4pPr marL="4428211" indent="0">
              <a:buNone/>
              <a:defRPr sz="6500"/>
            </a:lvl4pPr>
            <a:lvl5pPr marL="5904281" indent="0">
              <a:buNone/>
              <a:defRPr sz="6500"/>
            </a:lvl5pPr>
            <a:lvl6pPr marL="7380351" indent="0">
              <a:buNone/>
              <a:defRPr sz="6500"/>
            </a:lvl6pPr>
            <a:lvl7pPr marL="8856421" indent="0">
              <a:buNone/>
              <a:defRPr sz="6500"/>
            </a:lvl7pPr>
            <a:lvl8pPr marL="10332491" indent="0">
              <a:buNone/>
              <a:defRPr sz="6500"/>
            </a:lvl8pPr>
            <a:lvl9pPr marL="11808562" indent="0">
              <a:buNone/>
              <a:defRPr sz="6500"/>
            </a:lvl9pPr>
          </a:lstStyle>
          <a:p>
            <a:endParaRPr lang="en-US"/>
          </a:p>
        </p:txBody>
      </p:sp>
      <p:sp>
        <p:nvSpPr>
          <p:cNvPr id="17" name="Title 16"/>
          <p:cNvSpPr>
            <a:spLocks noGrp="1"/>
          </p:cNvSpPr>
          <p:nvPr>
            <p:ph type="title" hasCustomPrompt="1"/>
          </p:nvPr>
        </p:nvSpPr>
        <p:spPr/>
        <p:txBody>
          <a:bodyPr/>
          <a:lstStyle>
            <a:lvl1pPr>
              <a:defRPr>
                <a:latin typeface="Calibri"/>
                <a:cs typeface="Calibri"/>
              </a:defRPr>
            </a:lvl1pPr>
          </a:lstStyle>
          <a:p>
            <a:r>
              <a:rPr lang="en-AU" dirty="0" smtClean="0"/>
              <a:t>Click to edit title</a:t>
            </a:r>
            <a:endParaRPr lang="en-US" dirty="0"/>
          </a:p>
        </p:txBody>
      </p:sp>
      <p:sp>
        <p:nvSpPr>
          <p:cNvPr id="21" name="Content Placeholder 20"/>
          <p:cNvSpPr>
            <a:spLocks noGrp="1"/>
          </p:cNvSpPr>
          <p:nvPr>
            <p:ph sz="quarter" idx="19" hasCustomPrompt="1"/>
          </p:nvPr>
        </p:nvSpPr>
        <p:spPr>
          <a:xfrm>
            <a:off x="588963" y="3670753"/>
            <a:ext cx="19228502" cy="3604760"/>
          </a:xfrm>
          <a:prstGeom prst="rect">
            <a:avLst/>
          </a:prstGeom>
        </p:spPr>
        <p:txBody>
          <a:bodyPr vert="horz"/>
          <a:lstStyle>
            <a:lvl1pPr>
              <a:buNone/>
              <a:defRPr sz="3600" b="1" i="1">
                <a:solidFill>
                  <a:schemeClr val="bg1"/>
                </a:solidFill>
              </a:defRPr>
            </a:lvl1pPr>
          </a:lstStyle>
          <a:p>
            <a:pPr lvl="0"/>
            <a:r>
              <a:rPr lang="en-AU" dirty="0" smtClean="0"/>
              <a:t>Please provide the project summary in this box.</a:t>
            </a:r>
            <a:endParaRPr lang="en-US" dirty="0"/>
          </a:p>
        </p:txBody>
      </p:sp>
      <p:sp>
        <p:nvSpPr>
          <p:cNvPr id="23" name="Text Placeholder 22"/>
          <p:cNvSpPr>
            <a:spLocks noGrp="1"/>
          </p:cNvSpPr>
          <p:nvPr>
            <p:ph type="body" sz="quarter" idx="20" hasCustomPrompt="1"/>
          </p:nvPr>
        </p:nvSpPr>
        <p:spPr>
          <a:xfrm>
            <a:off x="588963" y="7698850"/>
            <a:ext cx="6940550" cy="793750"/>
          </a:xfrm>
          <a:prstGeom prst="rect">
            <a:avLst/>
          </a:prstGeom>
        </p:spPr>
        <p:txBody>
          <a:bodyPr vert="horz"/>
          <a:lstStyle>
            <a:lvl1pPr>
              <a:buNone/>
              <a:defRPr sz="3200" b="1">
                <a:solidFill>
                  <a:srgbClr val="00628D"/>
                </a:solidFill>
              </a:defRPr>
            </a:lvl1pPr>
          </a:lstStyle>
          <a:p>
            <a:pPr lvl="0"/>
            <a:r>
              <a:rPr lang="en-US" dirty="0" smtClean="0"/>
              <a:t>Subheading 1</a:t>
            </a:r>
            <a:endParaRPr lang="en-US" dirty="0"/>
          </a:p>
        </p:txBody>
      </p:sp>
      <p:sp>
        <p:nvSpPr>
          <p:cNvPr id="24" name="Text Placeholder 22"/>
          <p:cNvSpPr>
            <a:spLocks noGrp="1"/>
          </p:cNvSpPr>
          <p:nvPr>
            <p:ph type="body" sz="quarter" idx="21" hasCustomPrompt="1"/>
          </p:nvPr>
        </p:nvSpPr>
        <p:spPr>
          <a:xfrm>
            <a:off x="7910798" y="7699433"/>
            <a:ext cx="6940550" cy="793750"/>
          </a:xfrm>
          <a:prstGeom prst="rect">
            <a:avLst/>
          </a:prstGeom>
        </p:spPr>
        <p:txBody>
          <a:bodyPr vert="horz"/>
          <a:lstStyle>
            <a:lvl1pPr>
              <a:buNone/>
              <a:defRPr sz="3200" b="1">
                <a:solidFill>
                  <a:srgbClr val="00628D"/>
                </a:solidFill>
              </a:defRPr>
            </a:lvl1pPr>
          </a:lstStyle>
          <a:p>
            <a:pPr lvl="0"/>
            <a:r>
              <a:rPr lang="en-US" dirty="0" smtClean="0"/>
              <a:t>Subheading 2</a:t>
            </a:r>
            <a:endParaRPr lang="en-US" dirty="0"/>
          </a:p>
        </p:txBody>
      </p:sp>
      <p:sp>
        <p:nvSpPr>
          <p:cNvPr id="25" name="Text Placeholder 22"/>
          <p:cNvSpPr>
            <a:spLocks noGrp="1"/>
          </p:cNvSpPr>
          <p:nvPr>
            <p:ph type="body" sz="quarter" idx="22" hasCustomPrompt="1"/>
          </p:nvPr>
        </p:nvSpPr>
        <p:spPr>
          <a:xfrm>
            <a:off x="15213925" y="7698850"/>
            <a:ext cx="6940550" cy="793750"/>
          </a:xfrm>
          <a:prstGeom prst="rect">
            <a:avLst/>
          </a:prstGeom>
        </p:spPr>
        <p:txBody>
          <a:bodyPr vert="horz"/>
          <a:lstStyle>
            <a:lvl1pPr>
              <a:buNone/>
              <a:defRPr sz="3200" b="1">
                <a:solidFill>
                  <a:srgbClr val="00628D"/>
                </a:solidFill>
              </a:defRPr>
            </a:lvl1pPr>
          </a:lstStyle>
          <a:p>
            <a:pPr lvl="0"/>
            <a:r>
              <a:rPr lang="en-US" dirty="0" smtClean="0"/>
              <a:t>Subheading 3</a:t>
            </a:r>
            <a:endParaRPr lang="en-US" dirty="0"/>
          </a:p>
        </p:txBody>
      </p:sp>
      <p:sp>
        <p:nvSpPr>
          <p:cNvPr id="26" name="Text Placeholder 22"/>
          <p:cNvSpPr>
            <a:spLocks noGrp="1"/>
          </p:cNvSpPr>
          <p:nvPr>
            <p:ph type="body" sz="quarter" idx="23" hasCustomPrompt="1"/>
          </p:nvPr>
        </p:nvSpPr>
        <p:spPr>
          <a:xfrm>
            <a:off x="22567363" y="7699433"/>
            <a:ext cx="6940550" cy="793750"/>
          </a:xfrm>
          <a:prstGeom prst="rect">
            <a:avLst/>
          </a:prstGeom>
        </p:spPr>
        <p:txBody>
          <a:bodyPr vert="horz"/>
          <a:lstStyle>
            <a:lvl1pPr>
              <a:buNone/>
              <a:defRPr sz="3200" b="1">
                <a:solidFill>
                  <a:srgbClr val="00628D"/>
                </a:solidFill>
              </a:defRPr>
            </a:lvl1pPr>
          </a:lstStyle>
          <a:p>
            <a:pPr lvl="0"/>
            <a:r>
              <a:rPr lang="en-US" dirty="0" smtClean="0"/>
              <a:t>Subheading 4</a:t>
            </a:r>
            <a:endParaRPr lang="en-US" dirty="0"/>
          </a:p>
        </p:txBody>
      </p:sp>
      <p:sp>
        <p:nvSpPr>
          <p:cNvPr id="27" name="Text Placeholder 22"/>
          <p:cNvSpPr>
            <a:spLocks noGrp="1"/>
          </p:cNvSpPr>
          <p:nvPr>
            <p:ph type="body" sz="quarter" idx="24" hasCustomPrompt="1"/>
          </p:nvPr>
        </p:nvSpPr>
        <p:spPr>
          <a:xfrm>
            <a:off x="588963" y="19638325"/>
            <a:ext cx="6940550" cy="450412"/>
          </a:xfrm>
          <a:prstGeom prst="rect">
            <a:avLst/>
          </a:prstGeom>
        </p:spPr>
        <p:txBody>
          <a:bodyPr vert="horz"/>
          <a:lstStyle>
            <a:lvl1pPr>
              <a:buNone/>
              <a:defRPr sz="800" b="1">
                <a:solidFill>
                  <a:srgbClr val="00628D"/>
                </a:solidFill>
              </a:defRPr>
            </a:lvl1pPr>
          </a:lstStyle>
          <a:p>
            <a:pPr lvl="0"/>
            <a:r>
              <a:rPr lang="en-US" dirty="0" smtClean="0"/>
              <a:t>Caption</a:t>
            </a:r>
            <a:endParaRPr lang="en-US" dirty="0"/>
          </a:p>
        </p:txBody>
      </p:sp>
      <p:sp>
        <p:nvSpPr>
          <p:cNvPr id="30" name="Text Placeholder 22"/>
          <p:cNvSpPr>
            <a:spLocks noGrp="1"/>
          </p:cNvSpPr>
          <p:nvPr>
            <p:ph type="body" sz="quarter" idx="25" hasCustomPrompt="1"/>
          </p:nvPr>
        </p:nvSpPr>
        <p:spPr>
          <a:xfrm>
            <a:off x="7910548" y="19638325"/>
            <a:ext cx="6940550" cy="450412"/>
          </a:xfrm>
          <a:prstGeom prst="rect">
            <a:avLst/>
          </a:prstGeom>
        </p:spPr>
        <p:txBody>
          <a:bodyPr vert="horz"/>
          <a:lstStyle>
            <a:lvl1pPr>
              <a:buNone/>
              <a:defRPr sz="800" b="1">
                <a:solidFill>
                  <a:srgbClr val="00628D"/>
                </a:solidFill>
              </a:defRPr>
            </a:lvl1pPr>
          </a:lstStyle>
          <a:p>
            <a:pPr lvl="0"/>
            <a:r>
              <a:rPr lang="en-US" dirty="0" smtClean="0"/>
              <a:t>Caption</a:t>
            </a:r>
            <a:endParaRPr lang="en-US" dirty="0"/>
          </a:p>
        </p:txBody>
      </p:sp>
      <p:sp>
        <p:nvSpPr>
          <p:cNvPr id="31" name="Text Placeholder 22"/>
          <p:cNvSpPr>
            <a:spLocks noGrp="1"/>
          </p:cNvSpPr>
          <p:nvPr>
            <p:ph type="body" sz="quarter" idx="26" hasCustomPrompt="1"/>
          </p:nvPr>
        </p:nvSpPr>
        <p:spPr>
          <a:xfrm>
            <a:off x="15213925" y="19638325"/>
            <a:ext cx="6940550" cy="450412"/>
          </a:xfrm>
          <a:prstGeom prst="rect">
            <a:avLst/>
          </a:prstGeom>
        </p:spPr>
        <p:txBody>
          <a:bodyPr vert="horz"/>
          <a:lstStyle>
            <a:lvl1pPr>
              <a:buNone/>
              <a:defRPr sz="800" b="1">
                <a:solidFill>
                  <a:srgbClr val="00628D"/>
                </a:solidFill>
              </a:defRPr>
            </a:lvl1pPr>
          </a:lstStyle>
          <a:p>
            <a:pPr lvl="0"/>
            <a:r>
              <a:rPr lang="en-US" dirty="0" smtClean="0"/>
              <a:t>Caption</a:t>
            </a:r>
            <a:endParaRPr lang="en-US" dirty="0"/>
          </a:p>
        </p:txBody>
      </p:sp>
      <p:sp>
        <p:nvSpPr>
          <p:cNvPr id="32" name="Text Placeholder 22"/>
          <p:cNvSpPr>
            <a:spLocks noGrp="1"/>
          </p:cNvSpPr>
          <p:nvPr>
            <p:ph type="body" sz="quarter" idx="27" hasCustomPrompt="1"/>
          </p:nvPr>
        </p:nvSpPr>
        <p:spPr>
          <a:xfrm>
            <a:off x="22567363" y="19638325"/>
            <a:ext cx="6940550" cy="450412"/>
          </a:xfrm>
          <a:prstGeom prst="rect">
            <a:avLst/>
          </a:prstGeom>
        </p:spPr>
        <p:txBody>
          <a:bodyPr vert="horz"/>
          <a:lstStyle>
            <a:lvl1pPr>
              <a:buNone/>
              <a:defRPr sz="800" b="1">
                <a:solidFill>
                  <a:srgbClr val="00628D"/>
                </a:solidFill>
              </a:defRPr>
            </a:lvl1pPr>
          </a:lstStyle>
          <a:p>
            <a:pPr lvl="0"/>
            <a:r>
              <a:rPr lang="en-US" dirty="0" smtClean="0"/>
              <a:t>Caption</a:t>
            </a:r>
            <a:endParaRPr lang="en-US" dirty="0"/>
          </a:p>
        </p:txBody>
      </p:sp>
      <p:sp>
        <p:nvSpPr>
          <p:cNvPr id="40" name="Text Placeholder 39"/>
          <p:cNvSpPr>
            <a:spLocks noGrp="1"/>
          </p:cNvSpPr>
          <p:nvPr>
            <p:ph type="body" sz="quarter" idx="30" hasCustomPrompt="1"/>
          </p:nvPr>
        </p:nvSpPr>
        <p:spPr>
          <a:xfrm>
            <a:off x="20187373" y="3670753"/>
            <a:ext cx="9320539" cy="3604760"/>
          </a:xfrm>
          <a:prstGeom prst="rect">
            <a:avLst/>
          </a:prstGeom>
        </p:spPr>
        <p:txBody>
          <a:bodyPr vert="horz"/>
          <a:lstStyle>
            <a:lvl2pPr marL="79375" marR="0" indent="0" algn="l" defTabSz="1476070" rtl="0" eaLnBrk="1" fontAlgn="auto" latinLnBrk="0" hangingPunct="1">
              <a:lnSpc>
                <a:spcPct val="100000"/>
              </a:lnSpc>
              <a:spcBef>
                <a:spcPct val="20000"/>
              </a:spcBef>
              <a:spcAft>
                <a:spcPts val="0"/>
              </a:spcAft>
              <a:buClrTx/>
              <a:buSzTx/>
              <a:buFont typeface="Arial"/>
              <a:buNone/>
              <a:tabLst/>
              <a:defRPr b="1">
                <a:solidFill>
                  <a:srgbClr val="00628D"/>
                </a:solidFill>
              </a:defRPr>
            </a:lvl2pPr>
          </a:lstStyle>
          <a:p>
            <a:pPr lvl="1"/>
            <a:r>
              <a:rPr lang="en-US" sz="3200" dirty="0" smtClean="0"/>
              <a:t>Researcher One | Department</a:t>
            </a:r>
          </a:p>
          <a:p>
            <a:pPr marL="79375" marR="0" lvl="1" indent="0" algn="l" defTabSz="1476070" rtl="0" eaLnBrk="1" fontAlgn="auto" latinLnBrk="0" hangingPunct="1">
              <a:lnSpc>
                <a:spcPct val="100000"/>
              </a:lnSpc>
              <a:spcBef>
                <a:spcPct val="20000"/>
              </a:spcBef>
              <a:spcAft>
                <a:spcPts val="0"/>
              </a:spcAft>
              <a:buClrTx/>
              <a:buSzTx/>
              <a:buFont typeface="Arial"/>
              <a:buNone/>
              <a:tabLst/>
              <a:defRPr/>
            </a:pPr>
            <a:r>
              <a:rPr lang="en-US" sz="3200" dirty="0" smtClean="0"/>
              <a:t>Researcher Two | Department</a:t>
            </a:r>
          </a:p>
          <a:p>
            <a:pPr marL="79375" marR="0" lvl="1" indent="0" algn="l" defTabSz="1476070" rtl="0" eaLnBrk="1" fontAlgn="auto" latinLnBrk="0" hangingPunct="1">
              <a:lnSpc>
                <a:spcPct val="100000"/>
              </a:lnSpc>
              <a:spcBef>
                <a:spcPct val="20000"/>
              </a:spcBef>
              <a:spcAft>
                <a:spcPts val="0"/>
              </a:spcAft>
              <a:buClrTx/>
              <a:buSzTx/>
              <a:buFont typeface="Arial"/>
              <a:buNone/>
              <a:tabLst/>
              <a:defRPr/>
            </a:pPr>
            <a:r>
              <a:rPr lang="en-US" sz="3200" dirty="0" smtClean="0"/>
              <a:t>Acknowledgements </a:t>
            </a:r>
            <a:endParaRPr lang="en-US" dirty="0" smtClean="0"/>
          </a:p>
        </p:txBody>
      </p:sp>
      <p:sp>
        <p:nvSpPr>
          <p:cNvPr id="42" name="Text Placeholder 41"/>
          <p:cNvSpPr>
            <a:spLocks noGrp="1"/>
          </p:cNvSpPr>
          <p:nvPr>
            <p:ph type="body" sz="quarter" idx="31" hasCustomPrompt="1"/>
          </p:nvPr>
        </p:nvSpPr>
        <p:spPr>
          <a:xfrm>
            <a:off x="588713" y="8493183"/>
            <a:ext cx="6940800" cy="7567613"/>
          </a:xfrm>
          <a:prstGeom prst="rect">
            <a:avLst/>
          </a:prstGeom>
        </p:spPr>
        <p:txBody>
          <a:bodyPr vert="horz"/>
          <a:lstStyle>
            <a:lvl1pPr marL="0" indent="0">
              <a:lnSpc>
                <a:spcPct val="114000"/>
              </a:lnSpc>
              <a:spcBef>
                <a:spcPts val="1320"/>
              </a:spcBef>
              <a:spcAft>
                <a:spcPts val="600"/>
              </a:spcAft>
              <a:buNone/>
              <a:defRPr sz="3000">
                <a:latin typeface="Arial"/>
                <a:cs typeface="Arial"/>
              </a:defRPr>
            </a:lvl1pPr>
          </a:lstStyle>
          <a:p>
            <a:pPr lvl="0"/>
            <a:r>
              <a:rPr lang="en-AU" dirty="0" smtClean="0"/>
              <a:t>Insert project information here. </a:t>
            </a:r>
          </a:p>
          <a:p>
            <a:pPr lvl="0"/>
            <a:endParaRPr lang="en-US" dirty="0"/>
          </a:p>
        </p:txBody>
      </p:sp>
      <p:sp>
        <p:nvSpPr>
          <p:cNvPr id="43" name="Text Placeholder 41"/>
          <p:cNvSpPr>
            <a:spLocks noGrp="1"/>
          </p:cNvSpPr>
          <p:nvPr>
            <p:ph type="body" sz="quarter" idx="32" hasCustomPrompt="1"/>
          </p:nvPr>
        </p:nvSpPr>
        <p:spPr>
          <a:xfrm>
            <a:off x="7910798" y="8493183"/>
            <a:ext cx="6940800" cy="7567613"/>
          </a:xfrm>
          <a:prstGeom prst="rect">
            <a:avLst/>
          </a:prstGeom>
        </p:spPr>
        <p:txBody>
          <a:bodyPr vert="horz"/>
          <a:lstStyle>
            <a:lvl1pPr marL="0" indent="0">
              <a:lnSpc>
                <a:spcPct val="114000"/>
              </a:lnSpc>
              <a:spcBef>
                <a:spcPts val="1320"/>
              </a:spcBef>
              <a:spcAft>
                <a:spcPts val="600"/>
              </a:spcAft>
              <a:buNone/>
              <a:defRPr sz="3000" baseline="0">
                <a:latin typeface="Arial"/>
                <a:cs typeface="Arial"/>
              </a:defRPr>
            </a:lvl1pPr>
          </a:lstStyle>
          <a:p>
            <a:pPr lvl="0"/>
            <a:r>
              <a:rPr lang="en-AU" dirty="0" smtClean="0"/>
              <a:t>Insert project information here. </a:t>
            </a:r>
          </a:p>
          <a:p>
            <a:pPr lvl="0"/>
            <a:r>
              <a:rPr lang="en-AU" dirty="0" smtClean="0"/>
              <a:t>Columns can be expanded to remove pictures and captions at bottom. </a:t>
            </a:r>
          </a:p>
          <a:p>
            <a:pPr lvl="0"/>
            <a:endParaRPr lang="en-US" dirty="0"/>
          </a:p>
        </p:txBody>
      </p:sp>
      <p:sp>
        <p:nvSpPr>
          <p:cNvPr id="44" name="Text Placeholder 41"/>
          <p:cNvSpPr>
            <a:spLocks noGrp="1"/>
          </p:cNvSpPr>
          <p:nvPr>
            <p:ph type="body" sz="quarter" idx="33" hasCustomPrompt="1"/>
          </p:nvPr>
        </p:nvSpPr>
        <p:spPr>
          <a:xfrm>
            <a:off x="15213925" y="8492600"/>
            <a:ext cx="6940800" cy="7567613"/>
          </a:xfrm>
          <a:prstGeom prst="rect">
            <a:avLst/>
          </a:prstGeom>
        </p:spPr>
        <p:txBody>
          <a:bodyPr vert="horz"/>
          <a:lstStyle>
            <a:lvl1pPr marL="0" indent="0">
              <a:lnSpc>
                <a:spcPct val="114000"/>
              </a:lnSpc>
              <a:spcBef>
                <a:spcPts val="1320"/>
              </a:spcBef>
              <a:spcAft>
                <a:spcPts val="600"/>
              </a:spcAft>
              <a:buNone/>
              <a:defRPr sz="3000">
                <a:latin typeface="Arial"/>
                <a:cs typeface="Arial"/>
              </a:defRPr>
            </a:lvl1pPr>
          </a:lstStyle>
          <a:p>
            <a:pPr lvl="0"/>
            <a:r>
              <a:rPr lang="en-AU" dirty="0" smtClean="0"/>
              <a:t>Insert project information here. </a:t>
            </a:r>
          </a:p>
          <a:p>
            <a:pPr lvl="0"/>
            <a:endParaRPr lang="en-US" dirty="0"/>
          </a:p>
        </p:txBody>
      </p:sp>
      <p:sp>
        <p:nvSpPr>
          <p:cNvPr id="45" name="Text Placeholder 41"/>
          <p:cNvSpPr>
            <a:spLocks noGrp="1"/>
          </p:cNvSpPr>
          <p:nvPr>
            <p:ph type="body" sz="quarter" idx="34" hasCustomPrompt="1"/>
          </p:nvPr>
        </p:nvSpPr>
        <p:spPr>
          <a:xfrm>
            <a:off x="22567112" y="8493183"/>
            <a:ext cx="6940800" cy="7567613"/>
          </a:xfrm>
          <a:prstGeom prst="rect">
            <a:avLst/>
          </a:prstGeom>
        </p:spPr>
        <p:txBody>
          <a:bodyPr vert="horz"/>
          <a:lstStyle>
            <a:lvl1pPr marL="0" indent="0">
              <a:lnSpc>
                <a:spcPct val="114000"/>
              </a:lnSpc>
              <a:spcBef>
                <a:spcPts val="1320"/>
              </a:spcBef>
              <a:spcAft>
                <a:spcPts val="600"/>
              </a:spcAft>
              <a:buNone/>
              <a:defRPr sz="3000" baseline="0">
                <a:latin typeface="Arial"/>
                <a:cs typeface="Arial"/>
              </a:defRPr>
            </a:lvl1pPr>
          </a:lstStyle>
          <a:p>
            <a:pPr lvl="0"/>
            <a:r>
              <a:rPr lang="en-AU" dirty="0" smtClean="0"/>
              <a:t>Insert project information here. </a:t>
            </a:r>
          </a:p>
          <a:p>
            <a:pPr lvl="0"/>
            <a:endParaRPr lang="en-US" dirty="0" smtClean="0"/>
          </a:p>
          <a:p>
            <a:pPr lvl="0"/>
            <a:r>
              <a:rPr lang="en-US" dirty="0" smtClean="0"/>
              <a:t>Pictures can be expanded to replace one or two columns or text as required.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608547" y="3648455"/>
            <a:ext cx="19252800" cy="3600000"/>
          </a:xfrm>
          <a:prstGeom prst="rect">
            <a:avLst/>
          </a:prstGeom>
          <a:solidFill>
            <a:srgbClr val="00628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628D"/>
              </a:solidFill>
            </a:endParaRPr>
          </a:p>
        </p:txBody>
      </p:sp>
      <p:sp>
        <p:nvSpPr>
          <p:cNvPr id="12" name="TextBox 11"/>
          <p:cNvSpPr txBox="1"/>
          <p:nvPr userDrawn="1"/>
        </p:nvSpPr>
        <p:spPr>
          <a:xfrm>
            <a:off x="8879262" y="7805257"/>
            <a:ext cx="6940800" cy="11721114"/>
          </a:xfrm>
          <a:prstGeom prst="rect">
            <a:avLst/>
          </a:prstGeom>
          <a:noFill/>
        </p:spPr>
        <p:txBody>
          <a:bodyPr wrap="square" rtlCol="0">
            <a:spAutoFit/>
          </a:bodyPr>
          <a:lstStyle/>
          <a:p>
            <a:endParaRPr lang="en-US" dirty="0"/>
          </a:p>
        </p:txBody>
      </p:sp>
      <p:sp>
        <p:nvSpPr>
          <p:cNvPr id="14" name="Title Placeholder 13"/>
          <p:cNvSpPr>
            <a:spLocks noGrp="1"/>
          </p:cNvSpPr>
          <p:nvPr>
            <p:ph type="title"/>
          </p:nvPr>
        </p:nvSpPr>
        <p:spPr>
          <a:xfrm>
            <a:off x="15160757" y="793755"/>
            <a:ext cx="13599981" cy="2079643"/>
          </a:xfrm>
          <a:prstGeom prst="rect">
            <a:avLst/>
          </a:prstGeom>
        </p:spPr>
        <p:txBody>
          <a:bodyPr vert="horz" lIns="91440" tIns="45720" rIns="91440" bIns="45720" rtlCol="0" anchor="ctr">
            <a:normAutofit/>
          </a:bodyPr>
          <a:lstStyle/>
          <a:p>
            <a:r>
              <a:rPr lang="en-AU" dirty="0" smtClean="0"/>
              <a:t>Title</a:t>
            </a:r>
            <a:endParaRPr lang="en-US" dirty="0"/>
          </a:p>
        </p:txBody>
      </p:sp>
      <p:sp>
        <p:nvSpPr>
          <p:cNvPr id="15" name="TextBox 14"/>
          <p:cNvSpPr txBox="1"/>
          <p:nvPr userDrawn="1"/>
        </p:nvSpPr>
        <p:spPr>
          <a:xfrm>
            <a:off x="608547" y="7805257"/>
            <a:ext cx="6940800" cy="11721114"/>
          </a:xfrm>
          <a:prstGeom prst="rect">
            <a:avLst/>
          </a:prstGeom>
          <a:noFill/>
        </p:spPr>
        <p:txBody>
          <a:bodyPr wrap="square" rtlCol="0">
            <a:spAutoFit/>
          </a:bodyPr>
          <a:lstStyle/>
          <a:p>
            <a:endParaRPr lang="en-US" dirty="0"/>
          </a:p>
        </p:txBody>
      </p:sp>
      <p:pic>
        <p:nvPicPr>
          <p:cNvPr id="10" name="Picture 9" descr="footer.jpg"/>
          <p:cNvPicPr>
            <a:picLocks noChangeAspect="1"/>
          </p:cNvPicPr>
          <p:nvPr userDrawn="1"/>
        </p:nvPicPr>
        <p:blipFill>
          <a:blip r:embed="rId3"/>
          <a:stretch>
            <a:fillRect/>
          </a:stretch>
        </p:blipFill>
        <p:spPr>
          <a:xfrm>
            <a:off x="44201" y="19940588"/>
            <a:ext cx="30233112" cy="1447800"/>
          </a:xfrm>
          <a:prstGeom prst="rect">
            <a:avLst/>
          </a:prstGeom>
        </p:spPr>
      </p:pic>
      <p:pic>
        <p:nvPicPr>
          <p:cNvPr id="11" name="Picture 10" descr="Header.jpg"/>
          <p:cNvPicPr>
            <a:picLocks noChangeAspect="1"/>
          </p:cNvPicPr>
          <p:nvPr userDrawn="1"/>
        </p:nvPicPr>
        <p:blipFill>
          <a:blip r:embed="rId4"/>
          <a:stretch>
            <a:fillRect/>
          </a:stretch>
        </p:blipFill>
        <p:spPr>
          <a:xfrm>
            <a:off x="26459" y="-6442"/>
            <a:ext cx="30268169" cy="365489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1476070" rtl="0" eaLnBrk="1" latinLnBrk="0" hangingPunct="1">
        <a:spcBef>
          <a:spcPct val="0"/>
        </a:spcBef>
        <a:buNone/>
        <a:defRPr sz="11000" b="1" kern="1200">
          <a:solidFill>
            <a:srgbClr val="00628D"/>
          </a:solidFill>
          <a:latin typeface="Myriad Pro"/>
          <a:ea typeface="+mj-ea"/>
          <a:cs typeface="Myriad Pro"/>
        </a:defRPr>
      </a:lvl1pPr>
    </p:titleStyle>
    <p:bodyStyle>
      <a:lvl1pPr marL="1107053" indent="-1107053" algn="l" defTabSz="1476070" rtl="0" eaLnBrk="1" latinLnBrk="0" hangingPunct="1">
        <a:spcBef>
          <a:spcPct val="20000"/>
        </a:spcBef>
        <a:buFont typeface="Arial"/>
        <a:buChar char="•"/>
        <a:defRPr sz="10300" kern="1200">
          <a:solidFill>
            <a:schemeClr val="tx1"/>
          </a:solidFill>
          <a:latin typeface="+mn-lt"/>
          <a:ea typeface="+mn-ea"/>
          <a:cs typeface="+mn-cs"/>
        </a:defRPr>
      </a:lvl1pPr>
      <a:lvl2pPr marL="2398614" indent="-922544" algn="l" defTabSz="1476070" rtl="0" eaLnBrk="1" latinLnBrk="0" hangingPunct="1">
        <a:spcBef>
          <a:spcPct val="20000"/>
        </a:spcBef>
        <a:buFont typeface="Arial"/>
        <a:buChar char="–"/>
        <a:defRPr sz="9000" kern="1200">
          <a:solidFill>
            <a:schemeClr val="tx1"/>
          </a:solidFill>
          <a:latin typeface="+mn-lt"/>
          <a:ea typeface="+mn-ea"/>
          <a:cs typeface="+mn-cs"/>
        </a:defRPr>
      </a:lvl2pPr>
      <a:lvl3pPr marL="3690176" indent="-738035" algn="l" defTabSz="1476070" rtl="0" eaLnBrk="1" latinLnBrk="0" hangingPunct="1">
        <a:spcBef>
          <a:spcPct val="20000"/>
        </a:spcBef>
        <a:buFont typeface="Arial"/>
        <a:buChar char="•"/>
        <a:defRPr sz="7700" kern="1200">
          <a:solidFill>
            <a:schemeClr val="tx1"/>
          </a:solidFill>
          <a:latin typeface="+mn-lt"/>
          <a:ea typeface="+mn-ea"/>
          <a:cs typeface="+mn-cs"/>
        </a:defRPr>
      </a:lvl3pPr>
      <a:lvl4pPr marL="5166246" indent="-738035" algn="l" defTabSz="1476070" rtl="0" eaLnBrk="1" latinLnBrk="0" hangingPunct="1">
        <a:spcBef>
          <a:spcPct val="20000"/>
        </a:spcBef>
        <a:buFont typeface="Arial"/>
        <a:buChar char="–"/>
        <a:defRPr sz="6500" kern="1200">
          <a:solidFill>
            <a:schemeClr val="tx1"/>
          </a:solidFill>
          <a:latin typeface="+mn-lt"/>
          <a:ea typeface="+mn-ea"/>
          <a:cs typeface="+mn-cs"/>
        </a:defRPr>
      </a:lvl4pPr>
      <a:lvl5pPr marL="6642316" indent="-738035" algn="l" defTabSz="1476070" rtl="0" eaLnBrk="1" latinLnBrk="0" hangingPunct="1">
        <a:spcBef>
          <a:spcPct val="20000"/>
        </a:spcBef>
        <a:buFont typeface="Arial"/>
        <a:buChar char="»"/>
        <a:defRPr sz="6500" kern="1200">
          <a:solidFill>
            <a:schemeClr val="tx1"/>
          </a:solidFill>
          <a:latin typeface="+mn-lt"/>
          <a:ea typeface="+mn-ea"/>
          <a:cs typeface="+mn-cs"/>
        </a:defRPr>
      </a:lvl5pPr>
      <a:lvl6pPr marL="8118386" indent="-738035" algn="l" defTabSz="1476070" rtl="0" eaLnBrk="1" latinLnBrk="0" hangingPunct="1">
        <a:spcBef>
          <a:spcPct val="20000"/>
        </a:spcBef>
        <a:buFont typeface="Arial"/>
        <a:buChar char="•"/>
        <a:defRPr sz="6500" kern="1200">
          <a:solidFill>
            <a:schemeClr val="tx1"/>
          </a:solidFill>
          <a:latin typeface="+mn-lt"/>
          <a:ea typeface="+mn-ea"/>
          <a:cs typeface="+mn-cs"/>
        </a:defRPr>
      </a:lvl6pPr>
      <a:lvl7pPr marL="9594456" indent="-738035" algn="l" defTabSz="1476070" rtl="0" eaLnBrk="1" latinLnBrk="0" hangingPunct="1">
        <a:spcBef>
          <a:spcPct val="20000"/>
        </a:spcBef>
        <a:buFont typeface="Arial"/>
        <a:buChar char="•"/>
        <a:defRPr sz="6500" kern="1200">
          <a:solidFill>
            <a:schemeClr val="tx1"/>
          </a:solidFill>
          <a:latin typeface="+mn-lt"/>
          <a:ea typeface="+mn-ea"/>
          <a:cs typeface="+mn-cs"/>
        </a:defRPr>
      </a:lvl7pPr>
      <a:lvl8pPr marL="11070527" indent="-738035" algn="l" defTabSz="1476070" rtl="0" eaLnBrk="1" latinLnBrk="0" hangingPunct="1">
        <a:spcBef>
          <a:spcPct val="20000"/>
        </a:spcBef>
        <a:buFont typeface="Arial"/>
        <a:buChar char="•"/>
        <a:defRPr sz="6500" kern="1200">
          <a:solidFill>
            <a:schemeClr val="tx1"/>
          </a:solidFill>
          <a:latin typeface="+mn-lt"/>
          <a:ea typeface="+mn-ea"/>
          <a:cs typeface="+mn-cs"/>
        </a:defRPr>
      </a:lvl8pPr>
      <a:lvl9pPr marL="12546597" indent="-738035" algn="l" defTabSz="1476070" rtl="0" eaLnBrk="1" latinLnBrk="0" hangingPunct="1">
        <a:spcBef>
          <a:spcPct val="20000"/>
        </a:spcBef>
        <a:buFont typeface="Arial"/>
        <a:buChar char="•"/>
        <a:defRPr sz="6500" kern="1200">
          <a:solidFill>
            <a:schemeClr val="tx1"/>
          </a:solidFill>
          <a:latin typeface="+mn-lt"/>
          <a:ea typeface="+mn-ea"/>
          <a:cs typeface="+mn-cs"/>
        </a:defRPr>
      </a:lvl9pPr>
    </p:bodyStyle>
    <p:otherStyle>
      <a:defPPr>
        <a:defRPr lang="en-US"/>
      </a:defPPr>
      <a:lvl1pPr marL="0" algn="l" defTabSz="1476070" rtl="0" eaLnBrk="1" latinLnBrk="0" hangingPunct="1">
        <a:defRPr sz="5800" kern="1200">
          <a:solidFill>
            <a:schemeClr val="tx1"/>
          </a:solidFill>
          <a:latin typeface="+mn-lt"/>
          <a:ea typeface="+mn-ea"/>
          <a:cs typeface="+mn-cs"/>
        </a:defRPr>
      </a:lvl1pPr>
      <a:lvl2pPr marL="1476070" algn="l" defTabSz="1476070" rtl="0" eaLnBrk="1" latinLnBrk="0" hangingPunct="1">
        <a:defRPr sz="5800" kern="1200">
          <a:solidFill>
            <a:schemeClr val="tx1"/>
          </a:solidFill>
          <a:latin typeface="+mn-lt"/>
          <a:ea typeface="+mn-ea"/>
          <a:cs typeface="+mn-cs"/>
        </a:defRPr>
      </a:lvl2pPr>
      <a:lvl3pPr marL="2952140" algn="l" defTabSz="1476070" rtl="0" eaLnBrk="1" latinLnBrk="0" hangingPunct="1">
        <a:defRPr sz="5800" kern="1200">
          <a:solidFill>
            <a:schemeClr val="tx1"/>
          </a:solidFill>
          <a:latin typeface="+mn-lt"/>
          <a:ea typeface="+mn-ea"/>
          <a:cs typeface="+mn-cs"/>
        </a:defRPr>
      </a:lvl3pPr>
      <a:lvl4pPr marL="4428211" algn="l" defTabSz="1476070" rtl="0" eaLnBrk="1" latinLnBrk="0" hangingPunct="1">
        <a:defRPr sz="5800" kern="1200">
          <a:solidFill>
            <a:schemeClr val="tx1"/>
          </a:solidFill>
          <a:latin typeface="+mn-lt"/>
          <a:ea typeface="+mn-ea"/>
          <a:cs typeface="+mn-cs"/>
        </a:defRPr>
      </a:lvl4pPr>
      <a:lvl5pPr marL="5904281" algn="l" defTabSz="1476070" rtl="0" eaLnBrk="1" latinLnBrk="0" hangingPunct="1">
        <a:defRPr sz="5800" kern="1200">
          <a:solidFill>
            <a:schemeClr val="tx1"/>
          </a:solidFill>
          <a:latin typeface="+mn-lt"/>
          <a:ea typeface="+mn-ea"/>
          <a:cs typeface="+mn-cs"/>
        </a:defRPr>
      </a:lvl5pPr>
      <a:lvl6pPr marL="7380351" algn="l" defTabSz="1476070" rtl="0" eaLnBrk="1" latinLnBrk="0" hangingPunct="1">
        <a:defRPr sz="5800" kern="1200">
          <a:solidFill>
            <a:schemeClr val="tx1"/>
          </a:solidFill>
          <a:latin typeface="+mn-lt"/>
          <a:ea typeface="+mn-ea"/>
          <a:cs typeface="+mn-cs"/>
        </a:defRPr>
      </a:lvl6pPr>
      <a:lvl7pPr marL="8856421" algn="l" defTabSz="1476070" rtl="0" eaLnBrk="1" latinLnBrk="0" hangingPunct="1">
        <a:defRPr sz="5800" kern="1200">
          <a:solidFill>
            <a:schemeClr val="tx1"/>
          </a:solidFill>
          <a:latin typeface="+mn-lt"/>
          <a:ea typeface="+mn-ea"/>
          <a:cs typeface="+mn-cs"/>
        </a:defRPr>
      </a:lvl7pPr>
      <a:lvl8pPr marL="10332491" algn="l" defTabSz="1476070" rtl="0" eaLnBrk="1" latinLnBrk="0" hangingPunct="1">
        <a:defRPr sz="5800" kern="1200">
          <a:solidFill>
            <a:schemeClr val="tx1"/>
          </a:solidFill>
          <a:latin typeface="+mn-lt"/>
          <a:ea typeface="+mn-ea"/>
          <a:cs typeface="+mn-cs"/>
        </a:defRPr>
      </a:lvl8pPr>
      <a:lvl9pPr marL="11808562" algn="l" defTabSz="147607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polifish1.jpg"/>
          <p:cNvPicPr>
            <a:picLocks noGrp="1" noChangeAspect="1"/>
          </p:cNvPicPr>
          <p:nvPr>
            <p:ph type="pic" idx="17"/>
          </p:nvPr>
        </p:nvPicPr>
        <p:blipFill>
          <a:blip r:embed="rId2"/>
          <a:srcRect t="928" b="928"/>
          <a:stretch>
            <a:fillRect/>
          </a:stretch>
        </p:blipFill>
        <p:spPr>
          <a:xfrm>
            <a:off x="22154475" y="7275513"/>
            <a:ext cx="7353438" cy="6554788"/>
          </a:xfrm>
          <a:ln>
            <a:solidFill>
              <a:schemeClr val="tx1"/>
            </a:solidFill>
          </a:ln>
        </p:spPr>
      </p:pic>
      <p:sp>
        <p:nvSpPr>
          <p:cNvPr id="6" name="Title 5"/>
          <p:cNvSpPr>
            <a:spLocks noGrp="1"/>
          </p:cNvSpPr>
          <p:nvPr>
            <p:ph type="title"/>
          </p:nvPr>
        </p:nvSpPr>
        <p:spPr/>
        <p:txBody>
          <a:bodyPr>
            <a:normAutofit fontScale="90000"/>
          </a:bodyPr>
          <a:lstStyle/>
          <a:p>
            <a:r>
              <a:rPr lang="en-US" dirty="0" smtClean="0"/>
              <a:t>Political Issue Analysis System (PIAS)</a:t>
            </a:r>
            <a:endParaRPr lang="en-US" dirty="0"/>
          </a:p>
        </p:txBody>
      </p:sp>
      <p:sp>
        <p:nvSpPr>
          <p:cNvPr id="7" name="Content Placeholder 6"/>
          <p:cNvSpPr>
            <a:spLocks noGrp="1"/>
          </p:cNvSpPr>
          <p:nvPr>
            <p:ph sz="quarter" idx="19"/>
          </p:nvPr>
        </p:nvSpPr>
        <p:spPr/>
        <p:txBody>
          <a:bodyPr/>
          <a:lstStyle/>
          <a:p>
            <a:pPr algn="just"/>
            <a:r>
              <a:rPr lang="en-AU" dirty="0" smtClean="0"/>
              <a:t>	Through a series of usability workshops, interviews, and contextual analysis this project explored the evolving applications of online political communication tools and examined user’s searching and ‘deliberative’ processes. The focus of the project was upon environmental and other policy issues and in particular, how  users found policy document and contacted their local member. A prototype to aid these practices was developed as well as a report outlining a series of recommendations.</a:t>
            </a:r>
            <a:endParaRPr lang="en-US" dirty="0"/>
          </a:p>
        </p:txBody>
      </p:sp>
      <p:sp>
        <p:nvSpPr>
          <p:cNvPr id="8" name="Text Placeholder 7"/>
          <p:cNvSpPr>
            <a:spLocks noGrp="1"/>
          </p:cNvSpPr>
          <p:nvPr>
            <p:ph type="body" sz="quarter" idx="20"/>
          </p:nvPr>
        </p:nvSpPr>
        <p:spPr/>
        <p:txBody>
          <a:bodyPr/>
          <a:lstStyle/>
          <a:p>
            <a:r>
              <a:rPr lang="en-US" dirty="0" smtClean="0"/>
              <a:t>Background</a:t>
            </a:r>
            <a:endParaRPr lang="en-AU" dirty="0" smtClean="0"/>
          </a:p>
          <a:p>
            <a:endParaRPr lang="en-US" dirty="0"/>
          </a:p>
        </p:txBody>
      </p:sp>
      <p:sp>
        <p:nvSpPr>
          <p:cNvPr id="9" name="Text Placeholder 8"/>
          <p:cNvSpPr>
            <a:spLocks noGrp="1"/>
          </p:cNvSpPr>
          <p:nvPr>
            <p:ph type="body" sz="quarter" idx="21"/>
          </p:nvPr>
        </p:nvSpPr>
        <p:spPr>
          <a:xfrm>
            <a:off x="22154475" y="13830301"/>
            <a:ext cx="6940550" cy="1561247"/>
          </a:xfrm>
        </p:spPr>
        <p:txBody>
          <a:bodyPr/>
          <a:lstStyle/>
          <a:p>
            <a:pPr marL="28800"/>
            <a:r>
              <a:rPr lang="en-US" dirty="0" err="1" smtClean="0"/>
              <a:t>PoliFish</a:t>
            </a:r>
            <a:r>
              <a:rPr lang="en-US" dirty="0" smtClean="0"/>
              <a:t> Prototype developed (above)</a:t>
            </a:r>
          </a:p>
          <a:p>
            <a:pPr marL="28800"/>
            <a:r>
              <a:rPr lang="en-US" i="1" dirty="0" smtClean="0">
                <a:solidFill>
                  <a:schemeClr val="tx1"/>
                </a:solidFill>
              </a:rPr>
              <a:t>Through the workshops undertaken in this study many participants were</a:t>
            </a:r>
            <a:r>
              <a:rPr lang="en-US" dirty="0" smtClean="0">
                <a:solidFill>
                  <a:schemeClr val="tx1"/>
                </a:solidFill>
              </a:rPr>
              <a:t>:</a:t>
            </a:r>
            <a:endParaRPr lang="en-AU" dirty="0" smtClean="0">
              <a:solidFill>
                <a:schemeClr val="tx1"/>
              </a:solidFill>
            </a:endParaRPr>
          </a:p>
        </p:txBody>
      </p:sp>
      <p:sp>
        <p:nvSpPr>
          <p:cNvPr id="10" name="Text Placeholder 9"/>
          <p:cNvSpPr>
            <a:spLocks noGrp="1"/>
          </p:cNvSpPr>
          <p:nvPr>
            <p:ph type="body" sz="quarter" idx="22"/>
          </p:nvPr>
        </p:nvSpPr>
        <p:spPr/>
        <p:txBody>
          <a:bodyPr/>
          <a:lstStyle/>
          <a:p>
            <a:r>
              <a:rPr lang="en-US" dirty="0" smtClean="0"/>
              <a:t>Key themes and recommendations</a:t>
            </a:r>
            <a:endParaRPr lang="en-US" dirty="0"/>
          </a:p>
        </p:txBody>
      </p:sp>
      <p:sp>
        <p:nvSpPr>
          <p:cNvPr id="16" name="Text Placeholder 15"/>
          <p:cNvSpPr>
            <a:spLocks noGrp="1"/>
          </p:cNvSpPr>
          <p:nvPr>
            <p:ph type="body" sz="quarter" idx="30"/>
          </p:nvPr>
        </p:nvSpPr>
        <p:spPr/>
        <p:txBody>
          <a:bodyPr/>
          <a:lstStyle/>
          <a:p>
            <a:pPr marL="0" lvl="0" indent="0">
              <a:buNone/>
            </a:pPr>
            <a:r>
              <a:rPr lang="en-US" sz="3000" dirty="0" smtClean="0">
                <a:solidFill>
                  <a:srgbClr val="00628D"/>
                </a:solidFill>
                <a:latin typeface="Calibri (Body)"/>
                <a:cs typeface="Calibri (Body)"/>
              </a:rPr>
              <a:t>Craig Bellamy (VeRSI)</a:t>
            </a:r>
          </a:p>
          <a:p>
            <a:pPr marL="0" lvl="0" indent="0">
              <a:buNone/>
            </a:pPr>
            <a:r>
              <a:rPr lang="en-US" sz="3000" dirty="0" smtClean="0">
                <a:solidFill>
                  <a:srgbClr val="00628D"/>
                </a:solidFill>
                <a:latin typeface="Calibri (Body)"/>
                <a:cs typeface="Calibri (Body)"/>
              </a:rPr>
              <a:t>Martin Gibbs (IS: </a:t>
            </a:r>
            <a:r>
              <a:rPr lang="en-US" sz="3000" dirty="0" err="1" smtClean="0">
                <a:solidFill>
                  <a:srgbClr val="00628D"/>
                </a:solidFill>
                <a:latin typeface="Calibri (Body)"/>
                <a:cs typeface="Calibri (Body)"/>
              </a:rPr>
              <a:t>Uni</a:t>
            </a:r>
            <a:r>
              <a:rPr lang="en-US" sz="3000" dirty="0" smtClean="0">
                <a:solidFill>
                  <a:srgbClr val="00628D"/>
                </a:solidFill>
                <a:latin typeface="Calibri (Body)"/>
                <a:cs typeface="Calibri (Body)"/>
              </a:rPr>
              <a:t> </a:t>
            </a:r>
            <a:r>
              <a:rPr lang="en-US" sz="3000" dirty="0" err="1" smtClean="0">
                <a:solidFill>
                  <a:srgbClr val="00628D"/>
                </a:solidFill>
                <a:latin typeface="Calibri (Body)"/>
                <a:cs typeface="Calibri (Body)"/>
              </a:rPr>
              <a:t>Melb</a:t>
            </a:r>
            <a:r>
              <a:rPr lang="en-US" sz="3000" dirty="0" smtClean="0">
                <a:solidFill>
                  <a:srgbClr val="00628D"/>
                </a:solidFill>
                <a:latin typeface="Calibri (Body)"/>
                <a:cs typeface="Calibri (Body)"/>
              </a:rPr>
              <a:t>)</a:t>
            </a:r>
          </a:p>
          <a:p>
            <a:pPr marL="0" lvl="0" indent="0">
              <a:buNone/>
            </a:pPr>
            <a:r>
              <a:rPr lang="en-US" sz="3000" dirty="0" smtClean="0">
                <a:solidFill>
                  <a:srgbClr val="00628D"/>
                </a:solidFill>
                <a:latin typeface="Calibri (Body)"/>
                <a:cs typeface="Calibri (Body)"/>
              </a:rPr>
              <a:t>Andy Williamson (Hansard Society: UK)</a:t>
            </a:r>
          </a:p>
          <a:p>
            <a:pPr marL="0" lvl="0" indent="0">
              <a:buNone/>
            </a:pPr>
            <a:r>
              <a:rPr lang="en-US" sz="3000" dirty="0" smtClean="0">
                <a:solidFill>
                  <a:srgbClr val="00628D"/>
                </a:solidFill>
                <a:latin typeface="Calibri (Body)"/>
                <a:cs typeface="Calibri (Body)"/>
              </a:rPr>
              <a:t>Sean Cubitt (University of Southampton: UK)</a:t>
            </a:r>
          </a:p>
          <a:p>
            <a:pPr marL="0" lvl="0" indent="0">
              <a:buNone/>
            </a:pPr>
            <a:r>
              <a:rPr lang="en-US" sz="3000" dirty="0" smtClean="0">
                <a:solidFill>
                  <a:srgbClr val="00628D"/>
                </a:solidFill>
                <a:latin typeface="Calibri (Body)"/>
                <a:cs typeface="Calibri (Body)"/>
              </a:rPr>
              <a:t>Mitchell </a:t>
            </a:r>
            <a:r>
              <a:rPr lang="en-US" sz="3000" dirty="0" err="1" smtClean="0">
                <a:solidFill>
                  <a:srgbClr val="00628D"/>
                </a:solidFill>
                <a:latin typeface="Calibri (Body)"/>
                <a:cs typeface="Calibri (Body)"/>
              </a:rPr>
              <a:t>Harrop</a:t>
            </a:r>
            <a:r>
              <a:rPr lang="en-US" sz="3000" dirty="0" smtClean="0">
                <a:solidFill>
                  <a:srgbClr val="00628D"/>
                </a:solidFill>
                <a:latin typeface="Calibri (Body)"/>
                <a:cs typeface="Calibri (Body)"/>
              </a:rPr>
              <a:t> (IS: </a:t>
            </a:r>
            <a:r>
              <a:rPr lang="en-US" sz="3000" dirty="0" err="1" smtClean="0">
                <a:solidFill>
                  <a:srgbClr val="00628D"/>
                </a:solidFill>
                <a:latin typeface="Calibri (Body)"/>
                <a:cs typeface="Calibri (Body)"/>
              </a:rPr>
              <a:t>Uni</a:t>
            </a:r>
            <a:r>
              <a:rPr lang="en-US" sz="3000" dirty="0" smtClean="0">
                <a:solidFill>
                  <a:srgbClr val="00628D"/>
                </a:solidFill>
                <a:latin typeface="Calibri (Body)"/>
                <a:cs typeface="Calibri (Body)"/>
              </a:rPr>
              <a:t> </a:t>
            </a:r>
            <a:r>
              <a:rPr lang="en-US" sz="3000" dirty="0" err="1" smtClean="0">
                <a:solidFill>
                  <a:srgbClr val="00628D"/>
                </a:solidFill>
                <a:latin typeface="Calibri (Body)"/>
                <a:cs typeface="Calibri (Body)"/>
              </a:rPr>
              <a:t>Melb</a:t>
            </a:r>
            <a:r>
              <a:rPr lang="en-US" sz="3000" dirty="0" smtClean="0">
                <a:solidFill>
                  <a:srgbClr val="00628D"/>
                </a:solidFill>
                <a:latin typeface="Calibri (Body)"/>
                <a:cs typeface="Calibri (Body)"/>
              </a:rPr>
              <a:t>)</a:t>
            </a:r>
          </a:p>
          <a:p>
            <a:pPr marL="0" lvl="0" indent="0">
              <a:buNone/>
            </a:pPr>
            <a:r>
              <a:rPr lang="en-US" sz="3000" dirty="0" err="1" smtClean="0">
                <a:solidFill>
                  <a:srgbClr val="00628D"/>
                </a:solidFill>
                <a:latin typeface="Calibri (Body)"/>
                <a:cs typeface="Calibri (Body)"/>
              </a:rPr>
              <a:t>Jaan</a:t>
            </a:r>
            <a:r>
              <a:rPr lang="en-US" sz="3000" dirty="0" smtClean="0">
                <a:solidFill>
                  <a:srgbClr val="00628D"/>
                </a:solidFill>
                <a:latin typeface="Calibri (Body)"/>
                <a:cs typeface="Calibri (Body)"/>
              </a:rPr>
              <a:t> </a:t>
            </a:r>
            <a:r>
              <a:rPr lang="en-US" sz="3000" dirty="0" err="1" smtClean="0">
                <a:solidFill>
                  <a:srgbClr val="00628D"/>
                </a:solidFill>
                <a:latin typeface="Calibri (Body)"/>
                <a:cs typeface="Calibri (Body)"/>
              </a:rPr>
              <a:t>Kotli</a:t>
            </a:r>
            <a:r>
              <a:rPr lang="en-US" sz="3000" dirty="0" smtClean="0">
                <a:solidFill>
                  <a:srgbClr val="00628D"/>
                </a:solidFill>
                <a:latin typeface="Calibri (Body)"/>
                <a:cs typeface="Calibri (Body)"/>
              </a:rPr>
              <a:t> (VeRSI)</a:t>
            </a:r>
          </a:p>
        </p:txBody>
      </p:sp>
      <p:sp>
        <p:nvSpPr>
          <p:cNvPr id="17" name="Text Placeholder 16"/>
          <p:cNvSpPr>
            <a:spLocks noGrp="1"/>
          </p:cNvSpPr>
          <p:nvPr>
            <p:ph type="body" sz="quarter" idx="31"/>
          </p:nvPr>
        </p:nvSpPr>
        <p:spPr>
          <a:xfrm>
            <a:off x="588713" y="8493183"/>
            <a:ext cx="6940800" cy="11595554"/>
          </a:xfrm>
        </p:spPr>
        <p:txBody>
          <a:bodyPr/>
          <a:lstStyle/>
          <a:p>
            <a:r>
              <a:rPr lang="en-US" dirty="0" smtClean="0"/>
              <a:t>The Political Issues Analysis System (PIAS) project sought to investigate how citizens in Melbourne, Australia were using the Internet to seek political information about key political issues. It also sought to understand how citizens contacted their elected representative about these issues.  Through workshops, a number of case studies, and the development of a prototype, the research uncovered some notable trends in terms of engagement with the political system online. Email is still the </a:t>
            </a:r>
            <a:r>
              <a:rPr lang="en-US" dirty="0" err="1" smtClean="0"/>
              <a:t>favoured</a:t>
            </a:r>
            <a:r>
              <a:rPr lang="en-US" dirty="0" smtClean="0"/>
              <a:t> means of contacting elected representatives--and although there are a number of systems being developed to assist online politics--individuals still had a great difficulty in discovering published policies from the major parties in key policy-debate areas. Many of the policies published by the parties exist as political advertisements</a:t>
            </a:r>
          </a:p>
          <a:p>
            <a:endParaRPr lang="en-AU" dirty="0" smtClean="0"/>
          </a:p>
          <a:p>
            <a:endParaRPr lang="en-US" dirty="0"/>
          </a:p>
        </p:txBody>
      </p:sp>
      <p:sp>
        <p:nvSpPr>
          <p:cNvPr id="18" name="Text Placeholder 17"/>
          <p:cNvSpPr>
            <a:spLocks noGrp="1"/>
          </p:cNvSpPr>
          <p:nvPr>
            <p:ph type="body" sz="quarter" idx="32"/>
          </p:nvPr>
        </p:nvSpPr>
        <p:spPr>
          <a:xfrm>
            <a:off x="7910798" y="7698851"/>
            <a:ext cx="6940550" cy="6588650"/>
          </a:xfrm>
          <a:noFill/>
        </p:spPr>
        <p:txBody>
          <a:bodyPr/>
          <a:lstStyle/>
          <a:p>
            <a:r>
              <a:rPr lang="en-US" dirty="0" smtClean="0"/>
              <a:t>and do not necessarily aid balanced and deliberative debate. More research needs to be undertaken as to the political effects of the Internet, particularly in terms of deliberate politics and engagement with established political processes in key policy areas. And pressure needs to placed on the parties to allow open-access to policy material that may be aggregated into systems that aid voter decision making.</a:t>
            </a:r>
            <a:endParaRPr lang="en-AU" dirty="0" smtClean="0"/>
          </a:p>
          <a:p>
            <a:endParaRPr lang="en-US" dirty="0"/>
          </a:p>
        </p:txBody>
      </p:sp>
      <p:sp>
        <p:nvSpPr>
          <p:cNvPr id="19" name="Text Placeholder 18"/>
          <p:cNvSpPr>
            <a:spLocks noGrp="1"/>
          </p:cNvSpPr>
          <p:nvPr>
            <p:ph type="body" sz="quarter" idx="33"/>
          </p:nvPr>
        </p:nvSpPr>
        <p:spPr>
          <a:xfrm>
            <a:off x="15213925" y="8492600"/>
            <a:ext cx="6940550" cy="11596137"/>
          </a:xfrm>
        </p:spPr>
        <p:txBody>
          <a:bodyPr/>
          <a:lstStyle/>
          <a:p>
            <a:r>
              <a:rPr lang="en-US" dirty="0" smtClean="0"/>
              <a:t>One of the key themes that emerged from undertaking the workshops for this study is that citizens find it difficult to locate quality policy information online. Plus there have been few attempts to aggregate the published policies of Australian political parties so that voters may compare and deliberate upon the different policy positions of the parties.  This is perhaps a key barrier to the Internet being used constructively by citizens within Australia to engage with formal democratic structures. Some of the key recommendations of this study include:</a:t>
            </a:r>
            <a:endParaRPr lang="en-AU" dirty="0" smtClean="0"/>
          </a:p>
          <a:p>
            <a:pPr lvl="0">
              <a:buFont typeface="Arial" pitchFamily="34" charset="0"/>
              <a:buChar char="•"/>
            </a:pPr>
            <a:r>
              <a:rPr lang="en-US" dirty="0" smtClean="0"/>
              <a:t>Polices published by political parties should be made available in such a way that they can be aggregated</a:t>
            </a:r>
          </a:p>
          <a:p>
            <a:pPr lvl="0">
              <a:buFont typeface="Arial" pitchFamily="34" charset="0"/>
              <a:buChar char="•"/>
            </a:pPr>
            <a:r>
              <a:rPr lang="en-US" dirty="0" smtClean="0"/>
              <a:t>Political parties should produce clear, concise, and understandable policy information for the public</a:t>
            </a:r>
          </a:p>
        </p:txBody>
      </p:sp>
      <p:sp>
        <p:nvSpPr>
          <p:cNvPr id="20" name="Text Placeholder 19"/>
          <p:cNvSpPr>
            <a:spLocks noGrp="1"/>
          </p:cNvSpPr>
          <p:nvPr>
            <p:ph type="body" sz="quarter" idx="34"/>
          </p:nvPr>
        </p:nvSpPr>
        <p:spPr>
          <a:xfrm>
            <a:off x="22154225" y="15619669"/>
            <a:ext cx="6940800" cy="4469068"/>
          </a:xfrm>
        </p:spPr>
        <p:txBody>
          <a:bodyPr/>
          <a:lstStyle/>
          <a:p>
            <a:r>
              <a:rPr lang="en-US" dirty="0" smtClean="0"/>
              <a:t> “...surprised how difficult it was to find a wide range of policies in one place to compare. Often had to rely on previous knowledge of Internet + policies in order to have answers” – </a:t>
            </a:r>
            <a:r>
              <a:rPr lang="en-US" i="1" dirty="0" smtClean="0"/>
              <a:t>James</a:t>
            </a:r>
            <a:endParaRPr lang="en-AU" dirty="0" smtClean="0"/>
          </a:p>
          <a:p>
            <a:r>
              <a:rPr lang="en-US" dirty="0" smtClean="0"/>
              <a:t>“It was hard to find a website that listed the policies of the different parties in a way that allowed to compare.” - </a:t>
            </a:r>
            <a:r>
              <a:rPr lang="en-US" i="1" dirty="0" smtClean="0"/>
              <a:t>Greg</a:t>
            </a:r>
            <a:endParaRPr lang="en-AU" dirty="0" smtClean="0"/>
          </a:p>
          <a:p>
            <a:r>
              <a:rPr lang="en-US" i="1" dirty="0" smtClean="0"/>
              <a:t> </a:t>
            </a:r>
            <a:endParaRPr lang="en-AU" dirty="0" smtClean="0"/>
          </a:p>
          <a:p>
            <a:endParaRPr lang="en-US" dirty="0"/>
          </a:p>
        </p:txBody>
      </p:sp>
      <p:pic>
        <p:nvPicPr>
          <p:cNvPr id="27" name="Picture Placeholder 26" descr="Recommendations.jpg"/>
          <p:cNvPicPr>
            <a:picLocks noGrp="1" noChangeAspect="1"/>
          </p:cNvPicPr>
          <p:nvPr>
            <p:ph type="pic" idx="16"/>
          </p:nvPr>
        </p:nvPicPr>
        <p:blipFill>
          <a:blip r:embed="rId3"/>
          <a:srcRect t="726" b="726"/>
          <a:stretch>
            <a:fillRect/>
          </a:stretch>
        </p:blipFill>
        <p:spPr>
          <a:xfrm>
            <a:off x="7910798" y="14058421"/>
            <a:ext cx="6576727" cy="603031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339</TotalTime>
  <Words>399</Words>
  <Application>Microsoft Office PowerPoint</Application>
  <PresentationFormat>Custom</PresentationFormat>
  <Paragraphs>20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Political Issue Analysis System (PIAS)</vt:lpstr>
    </vt:vector>
  </TitlesOfParts>
  <Company>University of Melbourne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Lodders</dc:creator>
  <cp:lastModifiedBy>Craig</cp:lastModifiedBy>
  <cp:revision>33</cp:revision>
  <dcterms:created xsi:type="dcterms:W3CDTF">2011-08-08T04:45:17Z</dcterms:created>
  <dcterms:modified xsi:type="dcterms:W3CDTF">2011-08-29T06:22:53Z</dcterms:modified>
</cp:coreProperties>
</file>